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sldIdLst>
    <p:sldId id="257" r:id="rId2"/>
    <p:sldId id="271" r:id="rId3"/>
    <p:sldId id="258" r:id="rId4"/>
    <p:sldId id="269" r:id="rId5"/>
    <p:sldId id="273" r:id="rId6"/>
    <p:sldId id="274" r:id="rId7"/>
    <p:sldId id="275" r:id="rId8"/>
    <p:sldId id="259" r:id="rId9"/>
    <p:sldId id="264" r:id="rId10"/>
    <p:sldId id="265" r:id="rId11"/>
    <p:sldId id="276" r:id="rId12"/>
    <p:sldId id="266" r:id="rId13"/>
    <p:sldId id="261" r:id="rId14"/>
    <p:sldId id="268" r:id="rId15"/>
    <p:sldId id="263" r:id="rId16"/>
    <p:sldId id="270" r:id="rId17"/>
  </p:sldIdLst>
  <p:sldSz cx="9144000" cy="6858000" type="screen4x3"/>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1" autoAdjust="0"/>
    <p:restoredTop sz="94660"/>
  </p:normalViewPr>
  <p:slideViewPr>
    <p:cSldViewPr snapToGrid="0" snapToObjects="1">
      <p:cViewPr>
        <p:scale>
          <a:sx n="76" d="100"/>
          <a:sy n="76" d="100"/>
        </p:scale>
        <p:origin x="27" y="6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D87BFC-0FBA-1B4C-A454-10424176BDA8}" type="doc">
      <dgm:prSet loTypeId="urn:microsoft.com/office/officeart/2005/8/layout/cycle6" loCatId="" qsTypeId="urn:microsoft.com/office/officeart/2005/8/quickstyle/simple1" qsCatId="simple" csTypeId="urn:microsoft.com/office/officeart/2005/8/colors/accent3_2" csCatId="accent3" phldr="1"/>
      <dgm:spPr/>
      <dgm:t>
        <a:bodyPr/>
        <a:lstStyle/>
        <a:p>
          <a:endParaRPr lang="zh-CN" altLang="en-US"/>
        </a:p>
      </dgm:t>
    </dgm:pt>
    <dgm:pt modelId="{AE3794F4-541A-ED42-9639-49A006E663BF}">
      <dgm:prSet phldrT="[文本]" custT="1"/>
      <dgm:spPr/>
      <dgm:t>
        <a:bodyPr/>
        <a:lstStyle/>
        <a:p>
          <a:r>
            <a:rPr lang="en-US" altLang="zh-CN" sz="2000" b="1" dirty="0">
              <a:solidFill>
                <a:schemeClr val="tx1"/>
              </a:solidFill>
            </a:rPr>
            <a:t>Action</a:t>
          </a:r>
          <a:r>
            <a:rPr lang="zh-CN" altLang="en-US" sz="2000" b="1" dirty="0">
              <a:solidFill>
                <a:schemeClr val="tx1"/>
              </a:solidFill>
            </a:rPr>
            <a:t> </a:t>
          </a:r>
          <a:r>
            <a:rPr lang="en-US" altLang="zh-CN" sz="2000" b="1" dirty="0">
              <a:solidFill>
                <a:schemeClr val="tx1"/>
              </a:solidFill>
            </a:rPr>
            <a:t>Plan</a:t>
          </a:r>
          <a:endParaRPr lang="zh-CN" altLang="en-US" sz="2000" b="1" dirty="0">
            <a:solidFill>
              <a:schemeClr val="tx1"/>
            </a:solidFill>
          </a:endParaRPr>
        </a:p>
      </dgm:t>
    </dgm:pt>
    <dgm:pt modelId="{9A55C58B-05E8-5749-8605-80B66CE16C60}" type="parTrans" cxnId="{1543623C-DB91-C243-8433-2B13D0B634F8}">
      <dgm:prSet/>
      <dgm:spPr/>
      <dgm:t>
        <a:bodyPr/>
        <a:lstStyle/>
        <a:p>
          <a:endParaRPr lang="zh-CN" altLang="en-US"/>
        </a:p>
      </dgm:t>
    </dgm:pt>
    <dgm:pt modelId="{F2C1DEC4-4A06-104F-8B84-E02DF2CE019A}" type="sibTrans" cxnId="{1543623C-DB91-C243-8433-2B13D0B634F8}">
      <dgm:prSet/>
      <dgm:spPr/>
      <dgm:t>
        <a:bodyPr/>
        <a:lstStyle/>
        <a:p>
          <a:endParaRPr lang="zh-CN" altLang="en-US"/>
        </a:p>
      </dgm:t>
    </dgm:pt>
    <dgm:pt modelId="{ED5D7049-915B-0D41-8633-11990E4C3770}">
      <dgm:prSet phldrT="[文本]" custT="1"/>
      <dgm:spPr/>
      <dgm:t>
        <a:bodyPr/>
        <a:lstStyle/>
        <a:p>
          <a:r>
            <a:rPr lang="en-US" altLang="zh-CN" sz="1600" b="1" dirty="0"/>
            <a:t>All hospital director will join In this project</a:t>
          </a:r>
          <a:endParaRPr lang="zh-CN" altLang="en-US" sz="1600" b="1" dirty="0"/>
        </a:p>
      </dgm:t>
    </dgm:pt>
    <dgm:pt modelId="{962B5DA1-EF8F-204E-909F-5F2A51F604BF}" type="parTrans" cxnId="{7D7BC698-A324-6742-8F0F-33F3A8DF909B}">
      <dgm:prSet/>
      <dgm:spPr/>
      <dgm:t>
        <a:bodyPr/>
        <a:lstStyle/>
        <a:p>
          <a:endParaRPr lang="zh-CN" altLang="en-US"/>
        </a:p>
      </dgm:t>
    </dgm:pt>
    <dgm:pt modelId="{35176330-9280-A847-9D08-B533F7C737DE}" type="sibTrans" cxnId="{7D7BC698-A324-6742-8F0F-33F3A8DF909B}">
      <dgm:prSet/>
      <dgm:spPr/>
      <dgm:t>
        <a:bodyPr/>
        <a:lstStyle/>
        <a:p>
          <a:endParaRPr lang="zh-CN" altLang="en-US"/>
        </a:p>
      </dgm:t>
    </dgm:pt>
    <dgm:pt modelId="{2725A6BE-2750-914D-9CC2-1A29266A3654}">
      <dgm:prSet phldrT="[文本]" custT="1"/>
      <dgm:spPr/>
      <dgm:t>
        <a:bodyPr/>
        <a:lstStyle/>
        <a:p>
          <a:r>
            <a:rPr lang="en-US" altLang="zh-CN" sz="1600" b="1" dirty="0"/>
            <a:t>Project year-2022 July to 2023 </a:t>
          </a:r>
          <a:r>
            <a:rPr lang="en-US" altLang="zh-CN" sz="1600" b="1" dirty="0" err="1"/>
            <a:t>july</a:t>
          </a:r>
          <a:endParaRPr lang="zh-CN" altLang="en-US" sz="1600" b="1" dirty="0"/>
        </a:p>
      </dgm:t>
    </dgm:pt>
    <dgm:pt modelId="{B3E2BEFD-BBA5-724C-97B7-92F56EA9BBBA}" type="parTrans" cxnId="{E1400381-E533-2645-9097-B33B89A52B8F}">
      <dgm:prSet/>
      <dgm:spPr/>
      <dgm:t>
        <a:bodyPr/>
        <a:lstStyle/>
        <a:p>
          <a:endParaRPr lang="zh-CN" altLang="en-US"/>
        </a:p>
      </dgm:t>
    </dgm:pt>
    <dgm:pt modelId="{454E48BB-D700-BA43-A116-C90E9F389427}" type="sibTrans" cxnId="{E1400381-E533-2645-9097-B33B89A52B8F}">
      <dgm:prSet/>
      <dgm:spPr/>
      <dgm:t>
        <a:bodyPr/>
        <a:lstStyle/>
        <a:p>
          <a:endParaRPr lang="zh-CN" altLang="en-US"/>
        </a:p>
      </dgm:t>
    </dgm:pt>
    <dgm:pt modelId="{0D694969-F4DF-E14B-9FDE-4F74ABB227EF}">
      <dgm:prSet phldrT="[文本]" custT="1"/>
      <dgm:spPr/>
      <dgm:t>
        <a:bodyPr/>
        <a:lstStyle/>
        <a:p>
          <a:r>
            <a:rPr lang="en-US" altLang="zh-CN" sz="1600" b="1" dirty="0"/>
            <a:t>Doctors</a:t>
          </a:r>
          <a:r>
            <a:rPr lang="zh-CN" altLang="en-US" sz="1600" b="1" dirty="0"/>
            <a:t> </a:t>
          </a:r>
          <a:r>
            <a:rPr lang="en-US" altLang="zh-CN" sz="1600" b="1" dirty="0"/>
            <a:t>training,</a:t>
          </a:r>
          <a:r>
            <a:rPr lang="zh-CN" altLang="en-US" sz="1600" b="1" dirty="0"/>
            <a:t>  </a:t>
          </a:r>
          <a:r>
            <a:rPr lang="en-US" altLang="zh-CN" sz="1600" b="1" dirty="0"/>
            <a:t>join</a:t>
          </a:r>
          <a:r>
            <a:rPr lang="zh-CN" altLang="en-US" sz="1600" b="1" dirty="0"/>
            <a:t> </a:t>
          </a:r>
          <a:r>
            <a:rPr lang="en-US" altLang="zh-CN" sz="1600" b="1" dirty="0"/>
            <a:t>Research</a:t>
          </a:r>
          <a:r>
            <a:rPr lang="zh-CN" altLang="en-US" sz="1600" b="1" dirty="0"/>
            <a:t> </a:t>
          </a:r>
          <a:r>
            <a:rPr lang="en-US" altLang="zh-CN" sz="1600" b="1" dirty="0"/>
            <a:t>program</a:t>
          </a:r>
          <a:r>
            <a:rPr lang="zh-CN" altLang="en-US" sz="1600" b="1" dirty="0"/>
            <a:t> </a:t>
          </a:r>
          <a:r>
            <a:rPr lang="en-US" altLang="zh-CN" sz="1600" b="1" dirty="0"/>
            <a:t>,</a:t>
          </a:r>
          <a:r>
            <a:rPr lang="zh-CN" altLang="en-US" sz="1600" b="1" dirty="0"/>
            <a:t> </a:t>
          </a:r>
          <a:r>
            <a:rPr lang="en-US" altLang="zh-CN" sz="1600" b="1" dirty="0"/>
            <a:t>BIG</a:t>
          </a:r>
          <a:r>
            <a:rPr lang="zh-CN" altLang="en-US" sz="1600" b="1" dirty="0"/>
            <a:t> </a:t>
          </a:r>
          <a:r>
            <a:rPr lang="en-US" altLang="zh-CN" sz="1600" b="1" dirty="0"/>
            <a:t>Data</a:t>
          </a:r>
          <a:r>
            <a:rPr lang="zh-CN" altLang="en-US" sz="1600" b="1" dirty="0"/>
            <a:t> </a:t>
          </a:r>
          <a:r>
            <a:rPr lang="en-US" altLang="zh-CN" sz="1600" b="1" dirty="0"/>
            <a:t>bank</a:t>
          </a:r>
          <a:r>
            <a:rPr lang="zh-CN" altLang="en-US" sz="1600" b="1" dirty="0"/>
            <a:t> </a:t>
          </a:r>
          <a:r>
            <a:rPr lang="en-US" altLang="zh-CN" sz="1600" b="1" dirty="0"/>
            <a:t>,AI</a:t>
          </a:r>
          <a:r>
            <a:rPr lang="zh-CN" altLang="en-US" sz="1600" b="1" dirty="0"/>
            <a:t> </a:t>
          </a:r>
          <a:r>
            <a:rPr lang="en-US" altLang="zh-CN" sz="1600" b="1" dirty="0"/>
            <a:t>for</a:t>
          </a:r>
          <a:r>
            <a:rPr lang="zh-CN" altLang="en-US" sz="1600" b="1" dirty="0"/>
            <a:t> </a:t>
          </a:r>
          <a:r>
            <a:rPr lang="en-US" altLang="zh-CN" sz="1600" b="1" dirty="0"/>
            <a:t>Covid 19 health hazards</a:t>
          </a:r>
          <a:endParaRPr lang="zh-CN" altLang="en-US" sz="1600" b="1" dirty="0"/>
        </a:p>
      </dgm:t>
    </dgm:pt>
    <dgm:pt modelId="{D2756C83-BE5A-654B-9505-2108C57DE6D4}" type="parTrans" cxnId="{066164D7-C06F-F241-BBF2-27F826F544E2}">
      <dgm:prSet/>
      <dgm:spPr/>
      <dgm:t>
        <a:bodyPr/>
        <a:lstStyle/>
        <a:p>
          <a:endParaRPr lang="zh-CN" altLang="en-US"/>
        </a:p>
      </dgm:t>
    </dgm:pt>
    <dgm:pt modelId="{665CA40F-4A35-FB43-903A-560E0A894DA3}" type="sibTrans" cxnId="{066164D7-C06F-F241-BBF2-27F826F544E2}">
      <dgm:prSet/>
      <dgm:spPr/>
      <dgm:t>
        <a:bodyPr/>
        <a:lstStyle/>
        <a:p>
          <a:endParaRPr lang="zh-CN" altLang="en-US"/>
        </a:p>
      </dgm:t>
    </dgm:pt>
    <dgm:pt modelId="{169A62C6-1650-4644-B3CA-97122F0697E1}">
      <dgm:prSet phldrT="[文本]" custT="1"/>
      <dgm:spPr/>
      <dgm:t>
        <a:bodyPr/>
        <a:lstStyle/>
        <a:p>
          <a:r>
            <a:rPr lang="zh-CN" altLang="en-US" sz="1600" b="1" dirty="0"/>
            <a:t> </a:t>
          </a:r>
          <a:r>
            <a:rPr lang="en-US" altLang="zh-CN" sz="1600" b="1" dirty="0"/>
            <a:t>prepare</a:t>
          </a:r>
          <a:r>
            <a:rPr lang="zh-CN" altLang="en-US" sz="1600" b="1" dirty="0"/>
            <a:t> </a:t>
          </a:r>
          <a:r>
            <a:rPr lang="en-US" altLang="zh-CN" sz="1600" b="1" dirty="0"/>
            <a:t>own</a:t>
          </a:r>
          <a:r>
            <a:rPr lang="zh-CN" altLang="en-US" sz="1600" b="1" dirty="0"/>
            <a:t> </a:t>
          </a:r>
          <a:r>
            <a:rPr lang="en-US" altLang="zh-CN" sz="1600" b="1" dirty="0"/>
            <a:t>mobile</a:t>
          </a:r>
          <a:r>
            <a:rPr lang="zh-CN" altLang="en-US" sz="1600" b="1" dirty="0"/>
            <a:t> </a:t>
          </a:r>
          <a:r>
            <a:rPr lang="en-US" altLang="zh-CN" sz="1600" b="1" dirty="0"/>
            <a:t>APP</a:t>
          </a:r>
          <a:r>
            <a:rPr lang="zh-CN" altLang="en-US" sz="1600" b="1" dirty="0"/>
            <a:t> </a:t>
          </a:r>
          <a:r>
            <a:rPr lang="en-US" altLang="zh-CN" sz="1600" b="1" dirty="0"/>
            <a:t>for</a:t>
          </a:r>
          <a:r>
            <a:rPr lang="zh-CN" altLang="en-US" sz="1600" b="1" dirty="0"/>
            <a:t> </a:t>
          </a:r>
          <a:r>
            <a:rPr lang="en-US" altLang="zh-CN" sz="1600" b="1" dirty="0"/>
            <a:t>project</a:t>
          </a:r>
          <a:endParaRPr lang="zh-CN" altLang="en-US" sz="1600" b="1" dirty="0"/>
        </a:p>
      </dgm:t>
    </dgm:pt>
    <dgm:pt modelId="{320B993E-5E5B-6742-9679-6700525F1E82}" type="parTrans" cxnId="{784A3BA0-AEC7-A943-8AD4-3F56DB73BDA9}">
      <dgm:prSet/>
      <dgm:spPr/>
      <dgm:t>
        <a:bodyPr/>
        <a:lstStyle/>
        <a:p>
          <a:endParaRPr lang="zh-CN" altLang="en-US"/>
        </a:p>
      </dgm:t>
    </dgm:pt>
    <dgm:pt modelId="{1FBCD7CF-D38C-A746-A6CE-C1F8A88A78C7}" type="sibTrans" cxnId="{784A3BA0-AEC7-A943-8AD4-3F56DB73BDA9}">
      <dgm:prSet/>
      <dgm:spPr/>
      <dgm:t>
        <a:bodyPr/>
        <a:lstStyle/>
        <a:p>
          <a:endParaRPr lang="zh-CN" altLang="en-US"/>
        </a:p>
      </dgm:t>
    </dgm:pt>
    <dgm:pt modelId="{283C2BA9-616A-FB41-8ADC-7B4F1AB03A28}">
      <dgm:prSet custT="1"/>
      <dgm:spPr/>
      <dgm:t>
        <a:bodyPr/>
        <a:lstStyle/>
        <a:p>
          <a:r>
            <a:rPr lang="en-US" altLang="zh-CN" sz="1600" b="1" dirty="0"/>
            <a:t>Collect patient data and evaluate to understand health hazards</a:t>
          </a:r>
          <a:endParaRPr lang="zh-CN" altLang="en-US" sz="1600" b="1" dirty="0"/>
        </a:p>
      </dgm:t>
    </dgm:pt>
    <dgm:pt modelId="{1BF9F3F4-D13A-4E42-840F-D496BFB36EE2}" type="parTrans" cxnId="{18B3B070-1120-ED49-A00B-04BFB94F7D88}">
      <dgm:prSet/>
      <dgm:spPr/>
      <dgm:t>
        <a:bodyPr/>
        <a:lstStyle/>
        <a:p>
          <a:endParaRPr lang="zh-CN" altLang="en-US"/>
        </a:p>
      </dgm:t>
    </dgm:pt>
    <dgm:pt modelId="{0099CD4E-14D5-334D-9FB7-6CF75190DA88}" type="sibTrans" cxnId="{18B3B070-1120-ED49-A00B-04BFB94F7D88}">
      <dgm:prSet/>
      <dgm:spPr/>
      <dgm:t>
        <a:bodyPr/>
        <a:lstStyle/>
        <a:p>
          <a:endParaRPr lang="zh-CN" altLang="en-US"/>
        </a:p>
      </dgm:t>
    </dgm:pt>
    <dgm:pt modelId="{393F45BC-14FF-7949-9066-2D85CB7B27A4}" type="pres">
      <dgm:prSet presAssocID="{34D87BFC-0FBA-1B4C-A454-10424176BDA8}" presName="cycle" presStyleCnt="0">
        <dgm:presLayoutVars>
          <dgm:dir/>
          <dgm:resizeHandles val="exact"/>
        </dgm:presLayoutVars>
      </dgm:prSet>
      <dgm:spPr/>
    </dgm:pt>
    <dgm:pt modelId="{B76A9AEE-73FD-8E44-85C0-FB5059B581E6}" type="pres">
      <dgm:prSet presAssocID="{AE3794F4-541A-ED42-9639-49A006E663BF}" presName="node" presStyleLbl="node1" presStyleIdx="0" presStyleCnt="6" custScaleX="112701">
        <dgm:presLayoutVars>
          <dgm:bulletEnabled val="1"/>
        </dgm:presLayoutVars>
      </dgm:prSet>
      <dgm:spPr/>
    </dgm:pt>
    <dgm:pt modelId="{9EE96977-A38F-374B-A6D0-1E4B8BEED339}" type="pres">
      <dgm:prSet presAssocID="{AE3794F4-541A-ED42-9639-49A006E663BF}" presName="spNode" presStyleCnt="0"/>
      <dgm:spPr/>
    </dgm:pt>
    <dgm:pt modelId="{AC9EEDED-9FA8-8747-8504-1CB7174F8180}" type="pres">
      <dgm:prSet presAssocID="{F2C1DEC4-4A06-104F-8B84-E02DF2CE019A}" presName="sibTrans" presStyleLbl="sibTrans1D1" presStyleIdx="0" presStyleCnt="6"/>
      <dgm:spPr/>
    </dgm:pt>
    <dgm:pt modelId="{3A6AF19F-21BB-EA49-841F-33874A7EB02F}" type="pres">
      <dgm:prSet presAssocID="{ED5D7049-915B-0D41-8633-11990E4C3770}" presName="node" presStyleLbl="node1" presStyleIdx="1" presStyleCnt="6" custScaleX="121984">
        <dgm:presLayoutVars>
          <dgm:bulletEnabled val="1"/>
        </dgm:presLayoutVars>
      </dgm:prSet>
      <dgm:spPr/>
    </dgm:pt>
    <dgm:pt modelId="{78E80B30-96B8-A641-B4AB-A6EC74803907}" type="pres">
      <dgm:prSet presAssocID="{ED5D7049-915B-0D41-8633-11990E4C3770}" presName="spNode" presStyleCnt="0"/>
      <dgm:spPr/>
    </dgm:pt>
    <dgm:pt modelId="{B0ECB986-111E-EC44-A658-86C6429FB8E3}" type="pres">
      <dgm:prSet presAssocID="{35176330-9280-A847-9D08-B533F7C737DE}" presName="sibTrans" presStyleLbl="sibTrans1D1" presStyleIdx="1" presStyleCnt="6"/>
      <dgm:spPr/>
    </dgm:pt>
    <dgm:pt modelId="{3A31FF83-7CA2-D447-BB81-5289461F20FC}" type="pres">
      <dgm:prSet presAssocID="{2725A6BE-2750-914D-9CC2-1A29266A3654}" presName="node" presStyleLbl="node1" presStyleIdx="2" presStyleCnt="6" custScaleX="110992">
        <dgm:presLayoutVars>
          <dgm:bulletEnabled val="1"/>
        </dgm:presLayoutVars>
      </dgm:prSet>
      <dgm:spPr/>
    </dgm:pt>
    <dgm:pt modelId="{1C301BED-F035-1441-85D3-6682D95D16D1}" type="pres">
      <dgm:prSet presAssocID="{2725A6BE-2750-914D-9CC2-1A29266A3654}" presName="spNode" presStyleCnt="0"/>
      <dgm:spPr/>
    </dgm:pt>
    <dgm:pt modelId="{BBBC46F5-8F97-4349-A1F1-2D8920C002E9}" type="pres">
      <dgm:prSet presAssocID="{454E48BB-D700-BA43-A116-C90E9F389427}" presName="sibTrans" presStyleLbl="sibTrans1D1" presStyleIdx="2" presStyleCnt="6"/>
      <dgm:spPr/>
    </dgm:pt>
    <dgm:pt modelId="{64E44D70-4AA7-3443-9C44-36B22FBAE489}" type="pres">
      <dgm:prSet presAssocID="{0D694969-F4DF-E14B-9FDE-4F74ABB227EF}" presName="node" presStyleLbl="node1" presStyleIdx="3" presStyleCnt="6" custScaleX="150362" custScaleY="115607">
        <dgm:presLayoutVars>
          <dgm:bulletEnabled val="1"/>
        </dgm:presLayoutVars>
      </dgm:prSet>
      <dgm:spPr/>
    </dgm:pt>
    <dgm:pt modelId="{CA0571C0-2F91-6742-AF2B-5F67DFF52B37}" type="pres">
      <dgm:prSet presAssocID="{0D694969-F4DF-E14B-9FDE-4F74ABB227EF}" presName="spNode" presStyleCnt="0"/>
      <dgm:spPr/>
    </dgm:pt>
    <dgm:pt modelId="{3422D75A-B2A3-7B45-9593-9870EE0DCCDE}" type="pres">
      <dgm:prSet presAssocID="{665CA40F-4A35-FB43-903A-560E0A894DA3}" presName="sibTrans" presStyleLbl="sibTrans1D1" presStyleIdx="3" presStyleCnt="6"/>
      <dgm:spPr/>
    </dgm:pt>
    <dgm:pt modelId="{72DAC4F4-3D6B-CE40-9640-436ADA215354}" type="pres">
      <dgm:prSet presAssocID="{283C2BA9-616A-FB41-8ADC-7B4F1AB03A28}" presName="node" presStyleLbl="node1" presStyleIdx="4" presStyleCnt="6" custScaleX="133187" custScaleY="143266" custRadScaleRad="98787" custRadScaleInc="41051">
        <dgm:presLayoutVars>
          <dgm:bulletEnabled val="1"/>
        </dgm:presLayoutVars>
      </dgm:prSet>
      <dgm:spPr/>
    </dgm:pt>
    <dgm:pt modelId="{D3164B90-EDDA-FA42-BA79-AC82AB2630D4}" type="pres">
      <dgm:prSet presAssocID="{283C2BA9-616A-FB41-8ADC-7B4F1AB03A28}" presName="spNode" presStyleCnt="0"/>
      <dgm:spPr/>
    </dgm:pt>
    <dgm:pt modelId="{938955BB-299E-8F4C-91A6-5D8D8346C558}" type="pres">
      <dgm:prSet presAssocID="{0099CD4E-14D5-334D-9FB7-6CF75190DA88}" presName="sibTrans" presStyleLbl="sibTrans1D1" presStyleIdx="4" presStyleCnt="6"/>
      <dgm:spPr/>
    </dgm:pt>
    <dgm:pt modelId="{1BBE94B3-C531-0442-9D85-69CE40A881C9}" type="pres">
      <dgm:prSet presAssocID="{169A62C6-1650-4644-B3CA-97122F0697E1}" presName="node" presStyleLbl="node1" presStyleIdx="5" presStyleCnt="6" custScaleX="120550">
        <dgm:presLayoutVars>
          <dgm:bulletEnabled val="1"/>
        </dgm:presLayoutVars>
      </dgm:prSet>
      <dgm:spPr/>
    </dgm:pt>
    <dgm:pt modelId="{CF89D342-D84F-2E43-943F-3DE26B373B03}" type="pres">
      <dgm:prSet presAssocID="{169A62C6-1650-4644-B3CA-97122F0697E1}" presName="spNode" presStyleCnt="0"/>
      <dgm:spPr/>
    </dgm:pt>
    <dgm:pt modelId="{DEDFFFA5-ECCC-8A45-95C2-D65C19CFEC87}" type="pres">
      <dgm:prSet presAssocID="{1FBCD7CF-D38C-A746-A6CE-C1F8A88A78C7}" presName="sibTrans" presStyleLbl="sibTrans1D1" presStyleIdx="5" presStyleCnt="6"/>
      <dgm:spPr/>
    </dgm:pt>
  </dgm:ptLst>
  <dgm:cxnLst>
    <dgm:cxn modelId="{54481F01-1F46-B94F-A117-72B7D2FF43D3}" type="presOf" srcId="{2725A6BE-2750-914D-9CC2-1A29266A3654}" destId="{3A31FF83-7CA2-D447-BB81-5289461F20FC}" srcOrd="0" destOrd="0" presId="urn:microsoft.com/office/officeart/2005/8/layout/cycle6"/>
    <dgm:cxn modelId="{A9518C07-93CF-924F-93FB-A06F6C8D53B9}" type="presOf" srcId="{ED5D7049-915B-0D41-8633-11990E4C3770}" destId="{3A6AF19F-21BB-EA49-841F-33874A7EB02F}" srcOrd="0" destOrd="0" presId="urn:microsoft.com/office/officeart/2005/8/layout/cycle6"/>
    <dgm:cxn modelId="{5042F713-65B3-F149-AFA3-E6CC3F15AEE5}" type="presOf" srcId="{0099CD4E-14D5-334D-9FB7-6CF75190DA88}" destId="{938955BB-299E-8F4C-91A6-5D8D8346C558}" srcOrd="0" destOrd="0" presId="urn:microsoft.com/office/officeart/2005/8/layout/cycle6"/>
    <dgm:cxn modelId="{1543623C-DB91-C243-8433-2B13D0B634F8}" srcId="{34D87BFC-0FBA-1B4C-A454-10424176BDA8}" destId="{AE3794F4-541A-ED42-9639-49A006E663BF}" srcOrd="0" destOrd="0" parTransId="{9A55C58B-05E8-5749-8605-80B66CE16C60}" sibTransId="{F2C1DEC4-4A06-104F-8B84-E02DF2CE019A}"/>
    <dgm:cxn modelId="{18B3B070-1120-ED49-A00B-04BFB94F7D88}" srcId="{34D87BFC-0FBA-1B4C-A454-10424176BDA8}" destId="{283C2BA9-616A-FB41-8ADC-7B4F1AB03A28}" srcOrd="4" destOrd="0" parTransId="{1BF9F3F4-D13A-4E42-840F-D496BFB36EE2}" sibTransId="{0099CD4E-14D5-334D-9FB7-6CF75190DA88}"/>
    <dgm:cxn modelId="{55C76A74-B1C5-C949-9D6B-15FE5B235979}" type="presOf" srcId="{AE3794F4-541A-ED42-9639-49A006E663BF}" destId="{B76A9AEE-73FD-8E44-85C0-FB5059B581E6}" srcOrd="0" destOrd="0" presId="urn:microsoft.com/office/officeart/2005/8/layout/cycle6"/>
    <dgm:cxn modelId="{E1400381-E533-2645-9097-B33B89A52B8F}" srcId="{34D87BFC-0FBA-1B4C-A454-10424176BDA8}" destId="{2725A6BE-2750-914D-9CC2-1A29266A3654}" srcOrd="2" destOrd="0" parTransId="{B3E2BEFD-BBA5-724C-97B7-92F56EA9BBBA}" sibTransId="{454E48BB-D700-BA43-A116-C90E9F389427}"/>
    <dgm:cxn modelId="{C60F788D-F646-A148-B130-3C505D93215D}" type="presOf" srcId="{283C2BA9-616A-FB41-8ADC-7B4F1AB03A28}" destId="{72DAC4F4-3D6B-CE40-9640-436ADA215354}" srcOrd="0" destOrd="0" presId="urn:microsoft.com/office/officeart/2005/8/layout/cycle6"/>
    <dgm:cxn modelId="{49E87098-F60B-644B-912E-3FDCBD955CF9}" type="presOf" srcId="{665CA40F-4A35-FB43-903A-560E0A894DA3}" destId="{3422D75A-B2A3-7B45-9593-9870EE0DCCDE}" srcOrd="0" destOrd="0" presId="urn:microsoft.com/office/officeart/2005/8/layout/cycle6"/>
    <dgm:cxn modelId="{7D7BC698-A324-6742-8F0F-33F3A8DF909B}" srcId="{34D87BFC-0FBA-1B4C-A454-10424176BDA8}" destId="{ED5D7049-915B-0D41-8633-11990E4C3770}" srcOrd="1" destOrd="0" parTransId="{962B5DA1-EF8F-204E-909F-5F2A51F604BF}" sibTransId="{35176330-9280-A847-9D08-B533F7C737DE}"/>
    <dgm:cxn modelId="{784A3BA0-AEC7-A943-8AD4-3F56DB73BDA9}" srcId="{34D87BFC-0FBA-1B4C-A454-10424176BDA8}" destId="{169A62C6-1650-4644-B3CA-97122F0697E1}" srcOrd="5" destOrd="0" parTransId="{320B993E-5E5B-6742-9679-6700525F1E82}" sibTransId="{1FBCD7CF-D38C-A746-A6CE-C1F8A88A78C7}"/>
    <dgm:cxn modelId="{91C816AB-642B-D14E-A278-4C6A532CA0FA}" type="presOf" srcId="{169A62C6-1650-4644-B3CA-97122F0697E1}" destId="{1BBE94B3-C531-0442-9D85-69CE40A881C9}" srcOrd="0" destOrd="0" presId="urn:microsoft.com/office/officeart/2005/8/layout/cycle6"/>
    <dgm:cxn modelId="{BA183AAB-15F7-6841-8794-0A5EE48B6DF7}" type="presOf" srcId="{F2C1DEC4-4A06-104F-8B84-E02DF2CE019A}" destId="{AC9EEDED-9FA8-8747-8504-1CB7174F8180}" srcOrd="0" destOrd="0" presId="urn:microsoft.com/office/officeart/2005/8/layout/cycle6"/>
    <dgm:cxn modelId="{53D075B1-35FD-1845-813F-D08DF8E3A5CD}" type="presOf" srcId="{0D694969-F4DF-E14B-9FDE-4F74ABB227EF}" destId="{64E44D70-4AA7-3443-9C44-36B22FBAE489}" srcOrd="0" destOrd="0" presId="urn:microsoft.com/office/officeart/2005/8/layout/cycle6"/>
    <dgm:cxn modelId="{DB3D7CC9-B114-CF40-B1F1-1F03B3285F73}" type="presOf" srcId="{35176330-9280-A847-9D08-B533F7C737DE}" destId="{B0ECB986-111E-EC44-A658-86C6429FB8E3}" srcOrd="0" destOrd="0" presId="urn:microsoft.com/office/officeart/2005/8/layout/cycle6"/>
    <dgm:cxn modelId="{5C47C7CB-5769-AA4E-8BBB-CBB9B17F8EBB}" type="presOf" srcId="{454E48BB-D700-BA43-A116-C90E9F389427}" destId="{BBBC46F5-8F97-4349-A1F1-2D8920C002E9}" srcOrd="0" destOrd="0" presId="urn:microsoft.com/office/officeart/2005/8/layout/cycle6"/>
    <dgm:cxn modelId="{066164D7-C06F-F241-BBF2-27F826F544E2}" srcId="{34D87BFC-0FBA-1B4C-A454-10424176BDA8}" destId="{0D694969-F4DF-E14B-9FDE-4F74ABB227EF}" srcOrd="3" destOrd="0" parTransId="{D2756C83-BE5A-654B-9505-2108C57DE6D4}" sibTransId="{665CA40F-4A35-FB43-903A-560E0A894DA3}"/>
    <dgm:cxn modelId="{019BB1D9-FA2B-5D43-9B6A-3427629EF1B9}" type="presOf" srcId="{34D87BFC-0FBA-1B4C-A454-10424176BDA8}" destId="{393F45BC-14FF-7949-9066-2D85CB7B27A4}" srcOrd="0" destOrd="0" presId="urn:microsoft.com/office/officeart/2005/8/layout/cycle6"/>
    <dgm:cxn modelId="{11850DDD-F821-9C41-8926-74FEC699A35C}" type="presOf" srcId="{1FBCD7CF-D38C-A746-A6CE-C1F8A88A78C7}" destId="{DEDFFFA5-ECCC-8A45-95C2-D65C19CFEC87}" srcOrd="0" destOrd="0" presId="urn:microsoft.com/office/officeart/2005/8/layout/cycle6"/>
    <dgm:cxn modelId="{68FE8D28-DABD-6A4A-A8C0-ACB535C9FBD3}" type="presParOf" srcId="{393F45BC-14FF-7949-9066-2D85CB7B27A4}" destId="{B76A9AEE-73FD-8E44-85C0-FB5059B581E6}" srcOrd="0" destOrd="0" presId="urn:microsoft.com/office/officeart/2005/8/layout/cycle6"/>
    <dgm:cxn modelId="{3BE9FFCB-D438-6945-8369-2CF78E32155F}" type="presParOf" srcId="{393F45BC-14FF-7949-9066-2D85CB7B27A4}" destId="{9EE96977-A38F-374B-A6D0-1E4B8BEED339}" srcOrd="1" destOrd="0" presId="urn:microsoft.com/office/officeart/2005/8/layout/cycle6"/>
    <dgm:cxn modelId="{FB4FE0A5-F257-C34C-B54B-39FC25AEA84E}" type="presParOf" srcId="{393F45BC-14FF-7949-9066-2D85CB7B27A4}" destId="{AC9EEDED-9FA8-8747-8504-1CB7174F8180}" srcOrd="2" destOrd="0" presId="urn:microsoft.com/office/officeart/2005/8/layout/cycle6"/>
    <dgm:cxn modelId="{409E7F83-D0FF-274D-9BC4-FEF2DE8C7AC2}" type="presParOf" srcId="{393F45BC-14FF-7949-9066-2D85CB7B27A4}" destId="{3A6AF19F-21BB-EA49-841F-33874A7EB02F}" srcOrd="3" destOrd="0" presId="urn:microsoft.com/office/officeart/2005/8/layout/cycle6"/>
    <dgm:cxn modelId="{5795D6CD-7525-DF4B-A14F-026A4A98B761}" type="presParOf" srcId="{393F45BC-14FF-7949-9066-2D85CB7B27A4}" destId="{78E80B30-96B8-A641-B4AB-A6EC74803907}" srcOrd="4" destOrd="0" presId="urn:microsoft.com/office/officeart/2005/8/layout/cycle6"/>
    <dgm:cxn modelId="{BC6E950D-8F88-2249-B155-4F1711A8A988}" type="presParOf" srcId="{393F45BC-14FF-7949-9066-2D85CB7B27A4}" destId="{B0ECB986-111E-EC44-A658-86C6429FB8E3}" srcOrd="5" destOrd="0" presId="urn:microsoft.com/office/officeart/2005/8/layout/cycle6"/>
    <dgm:cxn modelId="{1728F3B6-3607-4849-9EAA-A4B5EB082490}" type="presParOf" srcId="{393F45BC-14FF-7949-9066-2D85CB7B27A4}" destId="{3A31FF83-7CA2-D447-BB81-5289461F20FC}" srcOrd="6" destOrd="0" presId="urn:microsoft.com/office/officeart/2005/8/layout/cycle6"/>
    <dgm:cxn modelId="{C57E7658-9808-1D4A-ACD6-3FE4C75BB717}" type="presParOf" srcId="{393F45BC-14FF-7949-9066-2D85CB7B27A4}" destId="{1C301BED-F035-1441-85D3-6682D95D16D1}" srcOrd="7" destOrd="0" presId="urn:microsoft.com/office/officeart/2005/8/layout/cycle6"/>
    <dgm:cxn modelId="{11EFDC19-C3F5-D148-A918-813B924713CB}" type="presParOf" srcId="{393F45BC-14FF-7949-9066-2D85CB7B27A4}" destId="{BBBC46F5-8F97-4349-A1F1-2D8920C002E9}" srcOrd="8" destOrd="0" presId="urn:microsoft.com/office/officeart/2005/8/layout/cycle6"/>
    <dgm:cxn modelId="{C0051D98-A24A-6348-97AF-FB695E45C615}" type="presParOf" srcId="{393F45BC-14FF-7949-9066-2D85CB7B27A4}" destId="{64E44D70-4AA7-3443-9C44-36B22FBAE489}" srcOrd="9" destOrd="0" presId="urn:microsoft.com/office/officeart/2005/8/layout/cycle6"/>
    <dgm:cxn modelId="{01EAFAF0-D2B7-474C-AE56-D697C4350521}" type="presParOf" srcId="{393F45BC-14FF-7949-9066-2D85CB7B27A4}" destId="{CA0571C0-2F91-6742-AF2B-5F67DFF52B37}" srcOrd="10" destOrd="0" presId="urn:microsoft.com/office/officeart/2005/8/layout/cycle6"/>
    <dgm:cxn modelId="{6D108CC0-8987-A744-A791-EEEEF6C76263}" type="presParOf" srcId="{393F45BC-14FF-7949-9066-2D85CB7B27A4}" destId="{3422D75A-B2A3-7B45-9593-9870EE0DCCDE}" srcOrd="11" destOrd="0" presId="urn:microsoft.com/office/officeart/2005/8/layout/cycle6"/>
    <dgm:cxn modelId="{CAEDAD42-21B0-F34B-9ADA-558814B094C8}" type="presParOf" srcId="{393F45BC-14FF-7949-9066-2D85CB7B27A4}" destId="{72DAC4F4-3D6B-CE40-9640-436ADA215354}" srcOrd="12" destOrd="0" presId="urn:microsoft.com/office/officeart/2005/8/layout/cycle6"/>
    <dgm:cxn modelId="{DCAD0B27-7CE2-9E43-9042-FF1ADA96E36A}" type="presParOf" srcId="{393F45BC-14FF-7949-9066-2D85CB7B27A4}" destId="{D3164B90-EDDA-FA42-BA79-AC82AB2630D4}" srcOrd="13" destOrd="0" presId="urn:microsoft.com/office/officeart/2005/8/layout/cycle6"/>
    <dgm:cxn modelId="{D4BC39DE-9058-384C-9793-445EF63669D0}" type="presParOf" srcId="{393F45BC-14FF-7949-9066-2D85CB7B27A4}" destId="{938955BB-299E-8F4C-91A6-5D8D8346C558}" srcOrd="14" destOrd="0" presId="urn:microsoft.com/office/officeart/2005/8/layout/cycle6"/>
    <dgm:cxn modelId="{3F3533FD-C7D6-404F-93F0-0EECD033FDD0}" type="presParOf" srcId="{393F45BC-14FF-7949-9066-2D85CB7B27A4}" destId="{1BBE94B3-C531-0442-9D85-69CE40A881C9}" srcOrd="15" destOrd="0" presId="urn:microsoft.com/office/officeart/2005/8/layout/cycle6"/>
    <dgm:cxn modelId="{6676A1FA-F432-464E-B248-3DD289D0B580}" type="presParOf" srcId="{393F45BC-14FF-7949-9066-2D85CB7B27A4}" destId="{CF89D342-D84F-2E43-943F-3DE26B373B03}" srcOrd="16" destOrd="0" presId="urn:microsoft.com/office/officeart/2005/8/layout/cycle6"/>
    <dgm:cxn modelId="{8D857811-5FA2-9942-AA16-09206C944516}" type="presParOf" srcId="{393F45BC-14FF-7949-9066-2D85CB7B27A4}" destId="{DEDFFFA5-ECCC-8A45-95C2-D65C19CFEC87}"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A2950C-E2C7-8244-878A-8D1EAF4616AB}" type="doc">
      <dgm:prSet loTypeId="urn:microsoft.com/office/officeart/2005/8/layout/process4" loCatId="" qsTypeId="urn:microsoft.com/office/officeart/2005/8/quickstyle/simple5" qsCatId="simple" csTypeId="urn:microsoft.com/office/officeart/2005/8/colors/colorful3" csCatId="colorful" phldr="1"/>
      <dgm:spPr/>
      <dgm:t>
        <a:bodyPr/>
        <a:lstStyle/>
        <a:p>
          <a:endParaRPr lang="zh-CN" altLang="en-US"/>
        </a:p>
      </dgm:t>
    </dgm:pt>
    <dgm:pt modelId="{755A86BE-6676-B04D-BAB5-53498A570810}">
      <dgm:prSet phldrT="[文本]" custT="1"/>
      <dgm:spPr/>
      <dgm:t>
        <a:bodyPr/>
        <a:lstStyle/>
        <a:p>
          <a:r>
            <a:rPr lang="en-US" altLang="zh-CN" sz="4000" b="1" dirty="0">
              <a:solidFill>
                <a:srgbClr val="FFFF00"/>
              </a:solidFill>
            </a:rPr>
            <a:t>Sharing</a:t>
          </a:r>
          <a:r>
            <a:rPr lang="zh-CN" altLang="en-US" sz="4000" b="1" dirty="0">
              <a:solidFill>
                <a:srgbClr val="FFFF00"/>
              </a:solidFill>
            </a:rPr>
            <a:t> </a:t>
          </a:r>
          <a:r>
            <a:rPr lang="en-US" altLang="zh-CN" sz="4000" b="1" dirty="0">
              <a:solidFill>
                <a:srgbClr val="FFFF00"/>
              </a:solidFill>
            </a:rPr>
            <a:t>of</a:t>
          </a:r>
          <a:r>
            <a:rPr lang="zh-CN" altLang="en-US" sz="4000" b="1" dirty="0">
              <a:solidFill>
                <a:srgbClr val="FFFF00"/>
              </a:solidFill>
            </a:rPr>
            <a:t> </a:t>
          </a:r>
          <a:r>
            <a:rPr lang="en-US" altLang="zh-CN" sz="4000" b="1" dirty="0">
              <a:solidFill>
                <a:srgbClr val="FFFF00"/>
              </a:solidFill>
            </a:rPr>
            <a:t>Goals</a:t>
          </a:r>
          <a:r>
            <a:rPr lang="zh-CN" altLang="en-US" sz="4000" b="1" dirty="0">
              <a:solidFill>
                <a:srgbClr val="FFFF00"/>
              </a:solidFill>
            </a:rPr>
            <a:t> </a:t>
          </a:r>
          <a:r>
            <a:rPr lang="en-US" altLang="zh-CN" sz="4000" b="1" dirty="0">
              <a:solidFill>
                <a:srgbClr val="FFFF00"/>
              </a:solidFill>
            </a:rPr>
            <a:t>&amp;</a:t>
          </a:r>
          <a:r>
            <a:rPr lang="zh-CN" altLang="en-US" sz="4000" b="1" dirty="0">
              <a:solidFill>
                <a:srgbClr val="FFFF00"/>
              </a:solidFill>
            </a:rPr>
            <a:t> </a:t>
          </a:r>
          <a:r>
            <a:rPr lang="en-US" altLang="zh-CN" sz="4000" b="1" dirty="0">
              <a:solidFill>
                <a:srgbClr val="FFFF00"/>
              </a:solidFill>
            </a:rPr>
            <a:t>planning</a:t>
          </a:r>
          <a:r>
            <a:rPr lang="zh-CN" altLang="en-US" sz="4000" b="1" dirty="0">
              <a:solidFill>
                <a:srgbClr val="FFFF00"/>
              </a:solidFill>
            </a:rPr>
            <a:t> </a:t>
          </a:r>
          <a:r>
            <a:rPr lang="en-US" altLang="zh-CN" sz="4000" b="1" dirty="0">
              <a:solidFill>
                <a:srgbClr val="FFFF00"/>
              </a:solidFill>
            </a:rPr>
            <a:t>the</a:t>
          </a:r>
          <a:r>
            <a:rPr lang="zh-CN" altLang="en-US" sz="4000" b="1" dirty="0">
              <a:solidFill>
                <a:srgbClr val="FFFF00"/>
              </a:solidFill>
            </a:rPr>
            <a:t> </a:t>
          </a:r>
          <a:r>
            <a:rPr lang="en-US" altLang="zh-CN" sz="4000" b="1" dirty="0">
              <a:solidFill>
                <a:srgbClr val="FFFF00"/>
              </a:solidFill>
            </a:rPr>
            <a:t>strategy</a:t>
          </a:r>
          <a:endParaRPr lang="zh-CN" altLang="en-US" sz="4000" b="1" dirty="0">
            <a:solidFill>
              <a:srgbClr val="FFFF00"/>
            </a:solidFill>
          </a:endParaRPr>
        </a:p>
      </dgm:t>
    </dgm:pt>
    <dgm:pt modelId="{230B7925-88D1-5A41-80F0-382A405C5278}" type="parTrans" cxnId="{EA7F885A-10E6-0045-B3E3-9BA2D6296C9C}">
      <dgm:prSet/>
      <dgm:spPr/>
      <dgm:t>
        <a:bodyPr/>
        <a:lstStyle/>
        <a:p>
          <a:endParaRPr lang="zh-CN" altLang="en-US"/>
        </a:p>
      </dgm:t>
    </dgm:pt>
    <dgm:pt modelId="{32212C5D-1943-A745-80EB-2D8EBD319553}" type="sibTrans" cxnId="{EA7F885A-10E6-0045-B3E3-9BA2D6296C9C}">
      <dgm:prSet/>
      <dgm:spPr/>
      <dgm:t>
        <a:bodyPr/>
        <a:lstStyle/>
        <a:p>
          <a:endParaRPr lang="zh-CN" altLang="en-US"/>
        </a:p>
      </dgm:t>
    </dgm:pt>
    <dgm:pt modelId="{B207C609-137F-254F-BE2E-982264A3E59D}">
      <dgm:prSet phldrT="[文本]" custT="1"/>
      <dgm:spPr/>
      <dgm:t>
        <a:bodyPr/>
        <a:lstStyle/>
        <a:p>
          <a:r>
            <a:rPr lang="en-US" altLang="zh-CN" sz="2400" b="1" dirty="0">
              <a:solidFill>
                <a:srgbClr val="3366FF"/>
              </a:solidFill>
            </a:rPr>
            <a:t>Core</a:t>
          </a:r>
          <a:r>
            <a:rPr lang="zh-CN" altLang="en-US" sz="2400" b="1" dirty="0">
              <a:solidFill>
                <a:srgbClr val="3366FF"/>
              </a:solidFill>
            </a:rPr>
            <a:t>  </a:t>
          </a:r>
          <a:r>
            <a:rPr lang="en-US" altLang="zh-CN" sz="2400" b="1" dirty="0">
              <a:solidFill>
                <a:srgbClr val="3366FF"/>
              </a:solidFill>
            </a:rPr>
            <a:t>Member</a:t>
          </a:r>
          <a:r>
            <a:rPr lang="zh-CN" altLang="en-US" sz="2400" b="1" dirty="0">
              <a:solidFill>
                <a:srgbClr val="3366FF"/>
              </a:solidFill>
            </a:rPr>
            <a:t> </a:t>
          </a:r>
          <a:r>
            <a:rPr lang="en-US" altLang="zh-CN" sz="2400" b="1" dirty="0">
              <a:solidFill>
                <a:srgbClr val="3366FF"/>
              </a:solidFill>
            </a:rPr>
            <a:t>:</a:t>
          </a:r>
          <a:endParaRPr lang="zh-CN" altLang="en-US" sz="2400" b="1" dirty="0">
            <a:solidFill>
              <a:srgbClr val="3366FF"/>
            </a:solidFill>
          </a:endParaRPr>
        </a:p>
        <a:p>
          <a:r>
            <a:rPr lang="zh-CN" altLang="en-US" sz="2400" dirty="0"/>
            <a:t> </a:t>
          </a:r>
          <a:r>
            <a:rPr lang="en-US" altLang="zh-CN" sz="2400" b="1" dirty="0"/>
            <a:t>Approval</a:t>
          </a:r>
          <a:r>
            <a:rPr lang="zh-CN" altLang="en-US" sz="2400" b="1" dirty="0"/>
            <a:t> </a:t>
          </a:r>
          <a:r>
            <a:rPr lang="en-US" altLang="zh-CN" sz="2400" b="1" dirty="0"/>
            <a:t>of</a:t>
          </a:r>
          <a:r>
            <a:rPr lang="zh-CN" altLang="en-US" sz="2400" b="1" dirty="0"/>
            <a:t> </a:t>
          </a:r>
          <a:r>
            <a:rPr lang="en-US" altLang="zh-CN" sz="2400" b="1" dirty="0"/>
            <a:t>strategy</a:t>
          </a:r>
          <a:endParaRPr lang="zh-CN" altLang="en-US" sz="2400" b="1" dirty="0"/>
        </a:p>
      </dgm:t>
    </dgm:pt>
    <dgm:pt modelId="{AC8A8B0E-45FE-6544-8BE5-CFC214C60C04}" type="parTrans" cxnId="{51BCA020-5F6C-8448-94F5-886A6D8D2C2D}">
      <dgm:prSet/>
      <dgm:spPr/>
      <dgm:t>
        <a:bodyPr/>
        <a:lstStyle/>
        <a:p>
          <a:endParaRPr lang="zh-CN" altLang="en-US"/>
        </a:p>
      </dgm:t>
    </dgm:pt>
    <dgm:pt modelId="{B04EE5A6-A80E-5F4F-8E53-C366E603FD43}" type="sibTrans" cxnId="{51BCA020-5F6C-8448-94F5-886A6D8D2C2D}">
      <dgm:prSet/>
      <dgm:spPr/>
      <dgm:t>
        <a:bodyPr/>
        <a:lstStyle/>
        <a:p>
          <a:endParaRPr lang="zh-CN" altLang="en-US"/>
        </a:p>
      </dgm:t>
    </dgm:pt>
    <dgm:pt modelId="{D76DE211-A0A1-934A-9B58-5B0182CA831A}">
      <dgm:prSet phldrT="[文本]" custT="1"/>
      <dgm:spPr/>
      <dgm:t>
        <a:bodyPr/>
        <a:lstStyle/>
        <a:p>
          <a:r>
            <a:rPr lang="en-US" altLang="zh-CN" sz="2400" b="1" dirty="0">
              <a:solidFill>
                <a:srgbClr val="3366FF"/>
              </a:solidFill>
            </a:rPr>
            <a:t>Executive</a:t>
          </a:r>
          <a:r>
            <a:rPr lang="zh-CN" altLang="en-US" sz="2400" b="1" dirty="0">
              <a:solidFill>
                <a:srgbClr val="3366FF"/>
              </a:solidFill>
            </a:rPr>
            <a:t> </a:t>
          </a:r>
          <a:r>
            <a:rPr lang="en-US" altLang="zh-CN" sz="2400" b="1" dirty="0">
              <a:solidFill>
                <a:srgbClr val="3366FF"/>
              </a:solidFill>
            </a:rPr>
            <a:t>Committee:</a:t>
          </a:r>
          <a:r>
            <a:rPr lang="zh-CN" altLang="en-US" sz="2400" b="1" dirty="0">
              <a:solidFill>
                <a:srgbClr val="3366FF"/>
              </a:solidFill>
            </a:rPr>
            <a:t> </a:t>
          </a:r>
        </a:p>
        <a:p>
          <a:r>
            <a:rPr lang="en-US" altLang="zh-CN" sz="2000" b="1" dirty="0"/>
            <a:t>Transfer</a:t>
          </a:r>
          <a:r>
            <a:rPr lang="zh-CN" altLang="en-US" sz="2000" b="1" dirty="0"/>
            <a:t> </a:t>
          </a:r>
          <a:r>
            <a:rPr lang="en-US" altLang="zh-CN" sz="2000" b="1" dirty="0"/>
            <a:t>of</a:t>
          </a:r>
          <a:r>
            <a:rPr lang="zh-CN" altLang="en-US" sz="2000" b="1" dirty="0"/>
            <a:t> </a:t>
          </a:r>
          <a:r>
            <a:rPr lang="en-US" altLang="zh-CN" sz="2000" b="1" dirty="0"/>
            <a:t>goals</a:t>
          </a:r>
          <a:r>
            <a:rPr lang="zh-CN" altLang="en-US" sz="2000" b="1" dirty="0"/>
            <a:t> </a:t>
          </a:r>
          <a:r>
            <a:rPr lang="en-US" altLang="zh-CN" sz="2000" b="1" dirty="0"/>
            <a:t>to</a:t>
          </a:r>
          <a:r>
            <a:rPr lang="zh-CN" altLang="en-US" sz="2000" dirty="0"/>
            <a:t> </a:t>
          </a:r>
          <a:r>
            <a:rPr lang="en-US" altLang="zh-CN" sz="2000" b="1" dirty="0"/>
            <a:t>healthcare</a:t>
          </a:r>
          <a:r>
            <a:rPr lang="zh-CN" altLang="en-US" sz="2000" b="1" dirty="0"/>
            <a:t> </a:t>
          </a:r>
          <a:r>
            <a:rPr lang="en-US" altLang="zh-CN" sz="2000" b="1" dirty="0"/>
            <a:t>staff</a:t>
          </a:r>
          <a:endParaRPr lang="zh-CN" altLang="en-US" sz="2000" b="1" dirty="0"/>
        </a:p>
      </dgm:t>
    </dgm:pt>
    <dgm:pt modelId="{88CAD1B4-ACE2-5B4A-8DDF-F317FD05B108}" type="parTrans" cxnId="{49D5460B-EAA0-9D43-8AA1-B15A548313E2}">
      <dgm:prSet/>
      <dgm:spPr/>
      <dgm:t>
        <a:bodyPr/>
        <a:lstStyle/>
        <a:p>
          <a:endParaRPr lang="zh-CN" altLang="en-US"/>
        </a:p>
      </dgm:t>
    </dgm:pt>
    <dgm:pt modelId="{89318233-4236-1348-95B6-5BDAAF328376}" type="sibTrans" cxnId="{49D5460B-EAA0-9D43-8AA1-B15A548313E2}">
      <dgm:prSet/>
      <dgm:spPr/>
      <dgm:t>
        <a:bodyPr/>
        <a:lstStyle/>
        <a:p>
          <a:endParaRPr lang="zh-CN" altLang="en-US"/>
        </a:p>
      </dgm:t>
    </dgm:pt>
    <dgm:pt modelId="{B5A530E7-1252-5547-A86A-575CED7F5C4C}">
      <dgm:prSet phldrT="[文本]"/>
      <dgm:spPr/>
      <dgm:t>
        <a:bodyPr/>
        <a:lstStyle/>
        <a:p>
          <a:r>
            <a:rPr lang="en-US" altLang="zh-CN" b="1" dirty="0">
              <a:solidFill>
                <a:srgbClr val="3366FF"/>
              </a:solidFill>
            </a:rPr>
            <a:t>Action</a:t>
          </a:r>
          <a:r>
            <a:rPr lang="zh-CN" altLang="en-US" b="1" dirty="0">
              <a:solidFill>
                <a:srgbClr val="3366FF"/>
              </a:solidFill>
            </a:rPr>
            <a:t> </a:t>
          </a:r>
          <a:r>
            <a:rPr lang="en-US" altLang="zh-CN" b="1" dirty="0">
              <a:solidFill>
                <a:srgbClr val="3366FF"/>
              </a:solidFill>
            </a:rPr>
            <a:t>plans:</a:t>
          </a:r>
          <a:r>
            <a:rPr lang="zh-CN" altLang="en-US" b="1" dirty="0">
              <a:solidFill>
                <a:srgbClr val="3366FF"/>
              </a:solidFill>
            </a:rPr>
            <a:t> </a:t>
          </a:r>
        </a:p>
        <a:p>
          <a:r>
            <a:rPr lang="zh-CN" altLang="en-US" dirty="0"/>
            <a:t> </a:t>
          </a:r>
          <a:r>
            <a:rPr lang="en-US" altLang="zh-CN" b="1" dirty="0"/>
            <a:t>Task</a:t>
          </a:r>
          <a:r>
            <a:rPr lang="zh-CN" altLang="en-US" b="1" dirty="0"/>
            <a:t> </a:t>
          </a:r>
          <a:r>
            <a:rPr lang="en-US" altLang="zh-CN" b="1" dirty="0"/>
            <a:t>Force</a:t>
          </a:r>
          <a:r>
            <a:rPr lang="zh-CN" altLang="en-US" b="1" dirty="0"/>
            <a:t> </a:t>
          </a:r>
          <a:r>
            <a:rPr lang="en-US" altLang="zh-CN" b="1" dirty="0"/>
            <a:t>Implementation</a:t>
          </a:r>
          <a:endParaRPr lang="zh-CN" altLang="en-US" b="1" dirty="0"/>
        </a:p>
      </dgm:t>
    </dgm:pt>
    <dgm:pt modelId="{9C25D825-91CA-D641-A77C-F3E49F26E879}" type="parTrans" cxnId="{D18BC5D5-936F-3247-BC03-266A908B3F5B}">
      <dgm:prSet/>
      <dgm:spPr/>
      <dgm:t>
        <a:bodyPr/>
        <a:lstStyle/>
        <a:p>
          <a:endParaRPr lang="zh-CN" altLang="en-US"/>
        </a:p>
      </dgm:t>
    </dgm:pt>
    <dgm:pt modelId="{4BDF8C8E-43E1-B947-BD6C-6D115B2BE1D9}" type="sibTrans" cxnId="{D18BC5D5-936F-3247-BC03-266A908B3F5B}">
      <dgm:prSet/>
      <dgm:spPr/>
      <dgm:t>
        <a:bodyPr/>
        <a:lstStyle/>
        <a:p>
          <a:endParaRPr lang="zh-CN" altLang="en-US"/>
        </a:p>
      </dgm:t>
    </dgm:pt>
    <dgm:pt modelId="{07070737-F538-ED4B-9B03-486BB17D027B}" type="pres">
      <dgm:prSet presAssocID="{DFA2950C-E2C7-8244-878A-8D1EAF4616AB}" presName="Name0" presStyleCnt="0">
        <dgm:presLayoutVars>
          <dgm:dir/>
          <dgm:animLvl val="lvl"/>
          <dgm:resizeHandles val="exact"/>
        </dgm:presLayoutVars>
      </dgm:prSet>
      <dgm:spPr/>
    </dgm:pt>
    <dgm:pt modelId="{A36484F1-70BF-DF4A-8E72-542AE8B3F13F}" type="pres">
      <dgm:prSet presAssocID="{755A86BE-6676-B04D-BAB5-53498A570810}" presName="boxAndChildren" presStyleCnt="0"/>
      <dgm:spPr/>
    </dgm:pt>
    <dgm:pt modelId="{4EA7F4F3-9255-E44C-9066-CC644C840EC3}" type="pres">
      <dgm:prSet presAssocID="{755A86BE-6676-B04D-BAB5-53498A570810}" presName="parentTextBox" presStyleLbl="node1" presStyleIdx="0" presStyleCnt="1"/>
      <dgm:spPr/>
    </dgm:pt>
    <dgm:pt modelId="{8B4396F3-5C0C-474F-9A53-1BFFD6279CCD}" type="pres">
      <dgm:prSet presAssocID="{755A86BE-6676-B04D-BAB5-53498A570810}" presName="entireBox" presStyleLbl="node1" presStyleIdx="0" presStyleCnt="1"/>
      <dgm:spPr/>
    </dgm:pt>
    <dgm:pt modelId="{6C3200DE-97DD-1B48-B1E5-536EE5DB46DB}" type="pres">
      <dgm:prSet presAssocID="{755A86BE-6676-B04D-BAB5-53498A570810}" presName="descendantBox" presStyleCnt="0"/>
      <dgm:spPr/>
    </dgm:pt>
    <dgm:pt modelId="{8E137E90-EAFA-E54E-9EEB-97BAA4489DE8}" type="pres">
      <dgm:prSet presAssocID="{B207C609-137F-254F-BE2E-982264A3E59D}" presName="childTextBox" presStyleLbl="fgAccFollowNode1" presStyleIdx="0" presStyleCnt="3">
        <dgm:presLayoutVars>
          <dgm:bulletEnabled val="1"/>
        </dgm:presLayoutVars>
      </dgm:prSet>
      <dgm:spPr/>
    </dgm:pt>
    <dgm:pt modelId="{DD72669A-B209-5F4A-A93F-6AB9ABC79591}" type="pres">
      <dgm:prSet presAssocID="{D76DE211-A0A1-934A-9B58-5B0182CA831A}" presName="childTextBox" presStyleLbl="fgAccFollowNode1" presStyleIdx="1" presStyleCnt="3" custLinFactNeighborX="-882" custLinFactNeighborY="-1978">
        <dgm:presLayoutVars>
          <dgm:bulletEnabled val="1"/>
        </dgm:presLayoutVars>
      </dgm:prSet>
      <dgm:spPr/>
    </dgm:pt>
    <dgm:pt modelId="{51399406-FBF6-2845-AE3F-B4D6654E1203}" type="pres">
      <dgm:prSet presAssocID="{B5A530E7-1252-5547-A86A-575CED7F5C4C}" presName="childTextBox" presStyleLbl="fgAccFollowNode1" presStyleIdx="2" presStyleCnt="3">
        <dgm:presLayoutVars>
          <dgm:bulletEnabled val="1"/>
        </dgm:presLayoutVars>
      </dgm:prSet>
      <dgm:spPr/>
    </dgm:pt>
  </dgm:ptLst>
  <dgm:cxnLst>
    <dgm:cxn modelId="{77946301-0578-0742-9A8B-2EECE907C18B}" type="presOf" srcId="{B5A530E7-1252-5547-A86A-575CED7F5C4C}" destId="{51399406-FBF6-2845-AE3F-B4D6654E1203}" srcOrd="0" destOrd="0" presId="urn:microsoft.com/office/officeart/2005/8/layout/process4"/>
    <dgm:cxn modelId="{49D5460B-EAA0-9D43-8AA1-B15A548313E2}" srcId="{755A86BE-6676-B04D-BAB5-53498A570810}" destId="{D76DE211-A0A1-934A-9B58-5B0182CA831A}" srcOrd="1" destOrd="0" parTransId="{88CAD1B4-ACE2-5B4A-8DDF-F317FD05B108}" sibTransId="{89318233-4236-1348-95B6-5BDAAF328376}"/>
    <dgm:cxn modelId="{51BCA020-5F6C-8448-94F5-886A6D8D2C2D}" srcId="{755A86BE-6676-B04D-BAB5-53498A570810}" destId="{B207C609-137F-254F-BE2E-982264A3E59D}" srcOrd="0" destOrd="0" parTransId="{AC8A8B0E-45FE-6544-8BE5-CFC214C60C04}" sibTransId="{B04EE5A6-A80E-5F4F-8E53-C366E603FD43}"/>
    <dgm:cxn modelId="{3CCDF620-E19A-6A43-8E57-5D0DF6CC82FE}" type="presOf" srcId="{755A86BE-6676-B04D-BAB5-53498A570810}" destId="{8B4396F3-5C0C-474F-9A53-1BFFD6279CCD}" srcOrd="1" destOrd="0" presId="urn:microsoft.com/office/officeart/2005/8/layout/process4"/>
    <dgm:cxn modelId="{F4E77D30-CFD4-5F4A-A84B-1D26FA7DB8EE}" type="presOf" srcId="{DFA2950C-E2C7-8244-878A-8D1EAF4616AB}" destId="{07070737-F538-ED4B-9B03-486BB17D027B}" srcOrd="0" destOrd="0" presId="urn:microsoft.com/office/officeart/2005/8/layout/process4"/>
    <dgm:cxn modelId="{ACF48F39-AC09-4E40-AF37-BE85C731CA23}" type="presOf" srcId="{D76DE211-A0A1-934A-9B58-5B0182CA831A}" destId="{DD72669A-B209-5F4A-A93F-6AB9ABC79591}" srcOrd="0" destOrd="0" presId="urn:microsoft.com/office/officeart/2005/8/layout/process4"/>
    <dgm:cxn modelId="{67C9406A-7AE8-FA48-AAD4-28C68D7045E3}" type="presOf" srcId="{755A86BE-6676-B04D-BAB5-53498A570810}" destId="{4EA7F4F3-9255-E44C-9066-CC644C840EC3}" srcOrd="0" destOrd="0" presId="urn:microsoft.com/office/officeart/2005/8/layout/process4"/>
    <dgm:cxn modelId="{EA7F885A-10E6-0045-B3E3-9BA2D6296C9C}" srcId="{DFA2950C-E2C7-8244-878A-8D1EAF4616AB}" destId="{755A86BE-6676-B04D-BAB5-53498A570810}" srcOrd="0" destOrd="0" parTransId="{230B7925-88D1-5A41-80F0-382A405C5278}" sibTransId="{32212C5D-1943-A745-80EB-2D8EBD319553}"/>
    <dgm:cxn modelId="{FA5ABCB1-8A91-6C49-9B21-C3E572C417B1}" type="presOf" srcId="{B207C609-137F-254F-BE2E-982264A3E59D}" destId="{8E137E90-EAFA-E54E-9EEB-97BAA4489DE8}" srcOrd="0" destOrd="0" presId="urn:microsoft.com/office/officeart/2005/8/layout/process4"/>
    <dgm:cxn modelId="{D18BC5D5-936F-3247-BC03-266A908B3F5B}" srcId="{755A86BE-6676-B04D-BAB5-53498A570810}" destId="{B5A530E7-1252-5547-A86A-575CED7F5C4C}" srcOrd="2" destOrd="0" parTransId="{9C25D825-91CA-D641-A77C-F3E49F26E879}" sibTransId="{4BDF8C8E-43E1-B947-BD6C-6D115B2BE1D9}"/>
    <dgm:cxn modelId="{B2F422EA-D269-6746-895D-0207F69FD72B}" type="presParOf" srcId="{07070737-F538-ED4B-9B03-486BB17D027B}" destId="{A36484F1-70BF-DF4A-8E72-542AE8B3F13F}" srcOrd="0" destOrd="0" presId="urn:microsoft.com/office/officeart/2005/8/layout/process4"/>
    <dgm:cxn modelId="{64D4B266-31D7-5F49-962E-B5C1047C84F8}" type="presParOf" srcId="{A36484F1-70BF-DF4A-8E72-542AE8B3F13F}" destId="{4EA7F4F3-9255-E44C-9066-CC644C840EC3}" srcOrd="0" destOrd="0" presId="urn:microsoft.com/office/officeart/2005/8/layout/process4"/>
    <dgm:cxn modelId="{F08BD0D6-ABFE-4240-8005-FFB88BF9FF35}" type="presParOf" srcId="{A36484F1-70BF-DF4A-8E72-542AE8B3F13F}" destId="{8B4396F3-5C0C-474F-9A53-1BFFD6279CCD}" srcOrd="1" destOrd="0" presId="urn:microsoft.com/office/officeart/2005/8/layout/process4"/>
    <dgm:cxn modelId="{B0345300-10CD-014F-86EA-669D593F8CBD}" type="presParOf" srcId="{A36484F1-70BF-DF4A-8E72-542AE8B3F13F}" destId="{6C3200DE-97DD-1B48-B1E5-536EE5DB46DB}" srcOrd="2" destOrd="0" presId="urn:microsoft.com/office/officeart/2005/8/layout/process4"/>
    <dgm:cxn modelId="{159F0166-410A-2844-ABBD-01FF47F9865D}" type="presParOf" srcId="{6C3200DE-97DD-1B48-B1E5-536EE5DB46DB}" destId="{8E137E90-EAFA-E54E-9EEB-97BAA4489DE8}" srcOrd="0" destOrd="0" presId="urn:microsoft.com/office/officeart/2005/8/layout/process4"/>
    <dgm:cxn modelId="{9C9E0FF7-BD50-3040-8540-B6F83E31DDDB}" type="presParOf" srcId="{6C3200DE-97DD-1B48-B1E5-536EE5DB46DB}" destId="{DD72669A-B209-5F4A-A93F-6AB9ABC79591}" srcOrd="1" destOrd="0" presId="urn:microsoft.com/office/officeart/2005/8/layout/process4"/>
    <dgm:cxn modelId="{BBF5FEF6-8284-614C-98E1-A43512EB8888}" type="presParOf" srcId="{6C3200DE-97DD-1B48-B1E5-536EE5DB46DB}" destId="{51399406-FBF6-2845-AE3F-B4D6654E1203}"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A9AEE-73FD-8E44-85C0-FB5059B581E6}">
      <dsp:nvSpPr>
        <dsp:cNvPr id="0" name=""/>
        <dsp:cNvSpPr/>
      </dsp:nvSpPr>
      <dsp:spPr>
        <a:xfrm>
          <a:off x="3004240" y="-38082"/>
          <a:ext cx="1752514" cy="101075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zh-CN" sz="2000" b="1" kern="1200" dirty="0">
              <a:solidFill>
                <a:schemeClr val="tx1"/>
              </a:solidFill>
            </a:rPr>
            <a:t>Action</a:t>
          </a:r>
          <a:r>
            <a:rPr lang="zh-CN" altLang="en-US" sz="2000" b="1" kern="1200" dirty="0">
              <a:solidFill>
                <a:schemeClr val="tx1"/>
              </a:solidFill>
            </a:rPr>
            <a:t> </a:t>
          </a:r>
          <a:r>
            <a:rPr lang="en-US" altLang="zh-CN" sz="2000" b="1" kern="1200" dirty="0">
              <a:solidFill>
                <a:schemeClr val="tx1"/>
              </a:solidFill>
            </a:rPr>
            <a:t>Plan</a:t>
          </a:r>
          <a:endParaRPr lang="zh-CN" altLang="en-US" sz="2000" b="1" kern="1200" dirty="0">
            <a:solidFill>
              <a:schemeClr val="tx1"/>
            </a:solidFill>
          </a:endParaRPr>
        </a:p>
      </dsp:txBody>
      <dsp:txXfrm>
        <a:off x="3053581" y="11259"/>
        <a:ext cx="1653832" cy="912075"/>
      </dsp:txXfrm>
    </dsp:sp>
    <dsp:sp modelId="{AC9EEDED-9FA8-8747-8504-1CB7174F8180}">
      <dsp:nvSpPr>
        <dsp:cNvPr id="0" name=""/>
        <dsp:cNvSpPr/>
      </dsp:nvSpPr>
      <dsp:spPr>
        <a:xfrm>
          <a:off x="1498248" y="467296"/>
          <a:ext cx="4764499" cy="4764499"/>
        </a:xfrm>
        <a:custGeom>
          <a:avLst/>
          <a:gdLst/>
          <a:ahLst/>
          <a:cxnLst/>
          <a:rect l="0" t="0" r="0" b="0"/>
          <a:pathLst>
            <a:path>
              <a:moveTo>
                <a:pt x="3267336" y="170522"/>
              </a:moveTo>
              <a:arcTo wR="2382249" hR="2382249" stAng="17508615" swAng="1353097"/>
            </a:path>
          </a:pathLst>
        </a:custGeom>
        <a:noFill/>
        <a:ln w="127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A6AF19F-21BB-EA49-841F-33874A7EB02F}">
      <dsp:nvSpPr>
        <dsp:cNvPr id="0" name=""/>
        <dsp:cNvSpPr/>
      </dsp:nvSpPr>
      <dsp:spPr>
        <a:xfrm>
          <a:off x="4995153" y="1153042"/>
          <a:ext cx="1896866" cy="101075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zh-CN" sz="1600" b="1" kern="1200" dirty="0"/>
            <a:t>All hospital director will join In this project</a:t>
          </a:r>
          <a:endParaRPr lang="zh-CN" altLang="en-US" sz="1600" b="1" kern="1200" dirty="0"/>
        </a:p>
      </dsp:txBody>
      <dsp:txXfrm>
        <a:off x="5044494" y="1202383"/>
        <a:ext cx="1798184" cy="912075"/>
      </dsp:txXfrm>
    </dsp:sp>
    <dsp:sp modelId="{B0ECB986-111E-EC44-A658-86C6429FB8E3}">
      <dsp:nvSpPr>
        <dsp:cNvPr id="0" name=""/>
        <dsp:cNvSpPr/>
      </dsp:nvSpPr>
      <dsp:spPr>
        <a:xfrm>
          <a:off x="1498248" y="467296"/>
          <a:ext cx="4764499" cy="4764499"/>
        </a:xfrm>
        <a:custGeom>
          <a:avLst/>
          <a:gdLst/>
          <a:ahLst/>
          <a:cxnLst/>
          <a:rect l="0" t="0" r="0" b="0"/>
          <a:pathLst>
            <a:path>
              <a:moveTo>
                <a:pt x="4667577" y="1709649"/>
              </a:moveTo>
              <a:arcTo wR="2382249" hR="2382249" stAng="20616011" swAng="1967977"/>
            </a:path>
          </a:pathLst>
        </a:custGeom>
        <a:noFill/>
        <a:ln w="127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A31FF83-7CA2-D447-BB81-5289461F20FC}">
      <dsp:nvSpPr>
        <dsp:cNvPr id="0" name=""/>
        <dsp:cNvSpPr/>
      </dsp:nvSpPr>
      <dsp:spPr>
        <a:xfrm>
          <a:off x="5080617" y="3535292"/>
          <a:ext cx="1725939" cy="101075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zh-CN" sz="1600" b="1" kern="1200" dirty="0"/>
            <a:t>Project year-2022 July to 2023 </a:t>
          </a:r>
          <a:r>
            <a:rPr lang="en-US" altLang="zh-CN" sz="1600" b="1" kern="1200" dirty="0" err="1"/>
            <a:t>july</a:t>
          </a:r>
          <a:endParaRPr lang="zh-CN" altLang="en-US" sz="1600" b="1" kern="1200" dirty="0"/>
        </a:p>
      </dsp:txBody>
      <dsp:txXfrm>
        <a:off x="5129958" y="3584633"/>
        <a:ext cx="1627257" cy="912075"/>
      </dsp:txXfrm>
    </dsp:sp>
    <dsp:sp modelId="{BBBC46F5-8F97-4349-A1F1-2D8920C002E9}">
      <dsp:nvSpPr>
        <dsp:cNvPr id="0" name=""/>
        <dsp:cNvSpPr/>
      </dsp:nvSpPr>
      <dsp:spPr>
        <a:xfrm>
          <a:off x="1498248" y="467296"/>
          <a:ext cx="4764499" cy="4764499"/>
        </a:xfrm>
        <a:custGeom>
          <a:avLst/>
          <a:gdLst/>
          <a:ahLst/>
          <a:cxnLst/>
          <a:rect l="0" t="0" r="0" b="0"/>
          <a:pathLst>
            <a:path>
              <a:moveTo>
                <a:pt x="4050176" y="4083172"/>
              </a:moveTo>
              <a:arcTo wR="2382249" hR="2382249" stAng="2733669" swAng="893869"/>
            </a:path>
          </a:pathLst>
        </a:custGeom>
        <a:noFill/>
        <a:ln w="127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4E44D70-4AA7-3443-9C44-36B22FBAE489}">
      <dsp:nvSpPr>
        <dsp:cNvPr id="0" name=""/>
        <dsp:cNvSpPr/>
      </dsp:nvSpPr>
      <dsp:spPr>
        <a:xfrm>
          <a:off x="2711424" y="4647543"/>
          <a:ext cx="2338147" cy="116850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zh-CN" sz="1600" b="1" kern="1200" dirty="0"/>
            <a:t>Doctors</a:t>
          </a:r>
          <a:r>
            <a:rPr lang="zh-CN" altLang="en-US" sz="1600" b="1" kern="1200" dirty="0"/>
            <a:t> </a:t>
          </a:r>
          <a:r>
            <a:rPr lang="en-US" altLang="zh-CN" sz="1600" b="1" kern="1200" dirty="0"/>
            <a:t>training,</a:t>
          </a:r>
          <a:r>
            <a:rPr lang="zh-CN" altLang="en-US" sz="1600" b="1" kern="1200" dirty="0"/>
            <a:t>  </a:t>
          </a:r>
          <a:r>
            <a:rPr lang="en-US" altLang="zh-CN" sz="1600" b="1" kern="1200" dirty="0"/>
            <a:t>join</a:t>
          </a:r>
          <a:r>
            <a:rPr lang="zh-CN" altLang="en-US" sz="1600" b="1" kern="1200" dirty="0"/>
            <a:t> </a:t>
          </a:r>
          <a:r>
            <a:rPr lang="en-US" altLang="zh-CN" sz="1600" b="1" kern="1200" dirty="0"/>
            <a:t>Research</a:t>
          </a:r>
          <a:r>
            <a:rPr lang="zh-CN" altLang="en-US" sz="1600" b="1" kern="1200" dirty="0"/>
            <a:t> </a:t>
          </a:r>
          <a:r>
            <a:rPr lang="en-US" altLang="zh-CN" sz="1600" b="1" kern="1200" dirty="0"/>
            <a:t>program</a:t>
          </a:r>
          <a:r>
            <a:rPr lang="zh-CN" altLang="en-US" sz="1600" b="1" kern="1200" dirty="0"/>
            <a:t> </a:t>
          </a:r>
          <a:r>
            <a:rPr lang="en-US" altLang="zh-CN" sz="1600" b="1" kern="1200" dirty="0"/>
            <a:t>,</a:t>
          </a:r>
          <a:r>
            <a:rPr lang="zh-CN" altLang="en-US" sz="1600" b="1" kern="1200" dirty="0"/>
            <a:t> </a:t>
          </a:r>
          <a:r>
            <a:rPr lang="en-US" altLang="zh-CN" sz="1600" b="1" kern="1200" dirty="0"/>
            <a:t>BIG</a:t>
          </a:r>
          <a:r>
            <a:rPr lang="zh-CN" altLang="en-US" sz="1600" b="1" kern="1200" dirty="0"/>
            <a:t> </a:t>
          </a:r>
          <a:r>
            <a:rPr lang="en-US" altLang="zh-CN" sz="1600" b="1" kern="1200" dirty="0"/>
            <a:t>Data</a:t>
          </a:r>
          <a:r>
            <a:rPr lang="zh-CN" altLang="en-US" sz="1600" b="1" kern="1200" dirty="0"/>
            <a:t> </a:t>
          </a:r>
          <a:r>
            <a:rPr lang="en-US" altLang="zh-CN" sz="1600" b="1" kern="1200" dirty="0"/>
            <a:t>bank</a:t>
          </a:r>
          <a:r>
            <a:rPr lang="zh-CN" altLang="en-US" sz="1600" b="1" kern="1200" dirty="0"/>
            <a:t> </a:t>
          </a:r>
          <a:r>
            <a:rPr lang="en-US" altLang="zh-CN" sz="1600" b="1" kern="1200" dirty="0"/>
            <a:t>,AI</a:t>
          </a:r>
          <a:r>
            <a:rPr lang="zh-CN" altLang="en-US" sz="1600" b="1" kern="1200" dirty="0"/>
            <a:t> </a:t>
          </a:r>
          <a:r>
            <a:rPr lang="en-US" altLang="zh-CN" sz="1600" b="1" kern="1200" dirty="0"/>
            <a:t>for</a:t>
          </a:r>
          <a:r>
            <a:rPr lang="zh-CN" altLang="en-US" sz="1600" b="1" kern="1200" dirty="0"/>
            <a:t> </a:t>
          </a:r>
          <a:r>
            <a:rPr lang="en-US" altLang="zh-CN" sz="1600" b="1" kern="1200" dirty="0"/>
            <a:t>Covid 19 health hazards</a:t>
          </a:r>
          <a:endParaRPr lang="zh-CN" altLang="en-US" sz="1600" b="1" kern="1200" dirty="0"/>
        </a:p>
      </dsp:txBody>
      <dsp:txXfrm>
        <a:off x="2768466" y="4704585"/>
        <a:ext cx="2224063" cy="1054422"/>
      </dsp:txXfrm>
    </dsp:sp>
    <dsp:sp modelId="{3422D75A-B2A3-7B45-9593-9870EE0DCCDE}">
      <dsp:nvSpPr>
        <dsp:cNvPr id="0" name=""/>
        <dsp:cNvSpPr/>
      </dsp:nvSpPr>
      <dsp:spPr>
        <a:xfrm>
          <a:off x="1579625" y="515280"/>
          <a:ext cx="4764499" cy="4764499"/>
        </a:xfrm>
        <a:custGeom>
          <a:avLst/>
          <a:gdLst/>
          <a:ahLst/>
          <a:cxnLst/>
          <a:rect l="0" t="0" r="0" b="0"/>
          <a:pathLst>
            <a:path>
              <a:moveTo>
                <a:pt x="1125544" y="4406059"/>
              </a:moveTo>
              <a:arcTo wR="2382249" hR="2382249" stAng="7310318" swAng="1044368"/>
            </a:path>
          </a:pathLst>
        </a:custGeom>
        <a:noFill/>
        <a:ln w="127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2DAC4F4-3D6B-CE40-9640-436ADA215354}">
      <dsp:nvSpPr>
        <dsp:cNvPr id="0" name=""/>
        <dsp:cNvSpPr/>
      </dsp:nvSpPr>
      <dsp:spPr>
        <a:xfrm>
          <a:off x="659750" y="2999081"/>
          <a:ext cx="2071074" cy="144807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zh-CN" sz="1600" b="1" kern="1200" dirty="0"/>
            <a:t>Collect patient data and evaluate to understand health hazards</a:t>
          </a:r>
          <a:endParaRPr lang="zh-CN" altLang="en-US" sz="1600" b="1" kern="1200" dirty="0"/>
        </a:p>
      </dsp:txBody>
      <dsp:txXfrm>
        <a:off x="730439" y="3069770"/>
        <a:ext cx="1929696" cy="1306694"/>
      </dsp:txXfrm>
    </dsp:sp>
    <dsp:sp modelId="{938955BB-299E-8F4C-91A6-5D8D8346C558}">
      <dsp:nvSpPr>
        <dsp:cNvPr id="0" name=""/>
        <dsp:cNvSpPr/>
      </dsp:nvSpPr>
      <dsp:spPr>
        <a:xfrm>
          <a:off x="1520806" y="387196"/>
          <a:ext cx="4764499" cy="4764499"/>
        </a:xfrm>
        <a:custGeom>
          <a:avLst/>
          <a:gdLst/>
          <a:ahLst/>
          <a:cxnLst/>
          <a:rect l="0" t="0" r="0" b="0"/>
          <a:pathLst>
            <a:path>
              <a:moveTo>
                <a:pt x="10300" y="2603542"/>
              </a:moveTo>
              <a:arcTo wR="2382249" hR="2382249" stAng="10480199" swAng="1191396"/>
            </a:path>
          </a:pathLst>
        </a:custGeom>
        <a:noFill/>
        <a:ln w="127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BBE94B3-C531-0442-9D85-69CE40A881C9}">
      <dsp:nvSpPr>
        <dsp:cNvPr id="0" name=""/>
        <dsp:cNvSpPr/>
      </dsp:nvSpPr>
      <dsp:spPr>
        <a:xfrm>
          <a:off x="880125" y="1153042"/>
          <a:ext cx="1874567" cy="101075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b="1" kern="1200" dirty="0"/>
            <a:t> </a:t>
          </a:r>
          <a:r>
            <a:rPr lang="en-US" altLang="zh-CN" sz="1600" b="1" kern="1200" dirty="0"/>
            <a:t>prepare</a:t>
          </a:r>
          <a:r>
            <a:rPr lang="zh-CN" altLang="en-US" sz="1600" b="1" kern="1200" dirty="0"/>
            <a:t> </a:t>
          </a:r>
          <a:r>
            <a:rPr lang="en-US" altLang="zh-CN" sz="1600" b="1" kern="1200" dirty="0"/>
            <a:t>own</a:t>
          </a:r>
          <a:r>
            <a:rPr lang="zh-CN" altLang="en-US" sz="1600" b="1" kern="1200" dirty="0"/>
            <a:t> </a:t>
          </a:r>
          <a:r>
            <a:rPr lang="en-US" altLang="zh-CN" sz="1600" b="1" kern="1200" dirty="0"/>
            <a:t>mobile</a:t>
          </a:r>
          <a:r>
            <a:rPr lang="zh-CN" altLang="en-US" sz="1600" b="1" kern="1200" dirty="0"/>
            <a:t> </a:t>
          </a:r>
          <a:r>
            <a:rPr lang="en-US" altLang="zh-CN" sz="1600" b="1" kern="1200" dirty="0"/>
            <a:t>APP</a:t>
          </a:r>
          <a:r>
            <a:rPr lang="zh-CN" altLang="en-US" sz="1600" b="1" kern="1200" dirty="0"/>
            <a:t> </a:t>
          </a:r>
          <a:r>
            <a:rPr lang="en-US" altLang="zh-CN" sz="1600" b="1" kern="1200" dirty="0"/>
            <a:t>for</a:t>
          </a:r>
          <a:r>
            <a:rPr lang="zh-CN" altLang="en-US" sz="1600" b="1" kern="1200" dirty="0"/>
            <a:t> </a:t>
          </a:r>
          <a:r>
            <a:rPr lang="en-US" altLang="zh-CN" sz="1600" b="1" kern="1200" dirty="0"/>
            <a:t>project</a:t>
          </a:r>
          <a:endParaRPr lang="zh-CN" altLang="en-US" sz="1600" b="1" kern="1200" dirty="0"/>
        </a:p>
      </dsp:txBody>
      <dsp:txXfrm>
        <a:off x="929466" y="1202383"/>
        <a:ext cx="1775885" cy="912075"/>
      </dsp:txXfrm>
    </dsp:sp>
    <dsp:sp modelId="{DEDFFFA5-ECCC-8A45-95C2-D65C19CFEC87}">
      <dsp:nvSpPr>
        <dsp:cNvPr id="0" name=""/>
        <dsp:cNvSpPr/>
      </dsp:nvSpPr>
      <dsp:spPr>
        <a:xfrm>
          <a:off x="1498248" y="467296"/>
          <a:ext cx="4764499" cy="4764499"/>
        </a:xfrm>
        <a:custGeom>
          <a:avLst/>
          <a:gdLst/>
          <a:ahLst/>
          <a:cxnLst/>
          <a:rect l="0" t="0" r="0" b="0"/>
          <a:pathLst>
            <a:path>
              <a:moveTo>
                <a:pt x="716610" y="679088"/>
              </a:moveTo>
              <a:arcTo wR="2382249" hR="2382249" stAng="13538288" swAng="1353097"/>
            </a:path>
          </a:pathLst>
        </a:custGeom>
        <a:noFill/>
        <a:ln w="127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4396F3-5C0C-474F-9A53-1BFFD6279CCD}">
      <dsp:nvSpPr>
        <dsp:cNvPr id="0" name=""/>
        <dsp:cNvSpPr/>
      </dsp:nvSpPr>
      <dsp:spPr>
        <a:xfrm>
          <a:off x="0" y="0"/>
          <a:ext cx="8311270" cy="5876510"/>
        </a:xfrm>
        <a:prstGeom prst="rect">
          <a:avLst/>
        </a:prstGeom>
        <a:gradFill rotWithShape="0">
          <a:gsLst>
            <a:gs pos="0">
              <a:schemeClr val="accent3">
                <a:hueOff val="0"/>
                <a:satOff val="0"/>
                <a:lumOff val="0"/>
                <a:alphaOff val="0"/>
                <a:shade val="70000"/>
                <a:satMod val="120000"/>
              </a:schemeClr>
            </a:gs>
            <a:gs pos="35000">
              <a:schemeClr val="accent3">
                <a:hueOff val="0"/>
                <a:satOff val="0"/>
                <a:lumOff val="0"/>
                <a:alphaOff val="0"/>
                <a:shade val="100000"/>
                <a:satMod val="150000"/>
              </a:schemeClr>
            </a:gs>
            <a:gs pos="70000">
              <a:schemeClr val="accent3">
                <a:hueOff val="0"/>
                <a:satOff val="0"/>
                <a:lumOff val="0"/>
                <a:alphaOff val="0"/>
                <a:tint val="100000"/>
                <a:shade val="100000"/>
                <a:satMod val="200000"/>
                <a:greenMod val="100000"/>
              </a:schemeClr>
            </a:gs>
            <a:gs pos="100000">
              <a:schemeClr val="accent3">
                <a:hueOff val="0"/>
                <a:satOff val="0"/>
                <a:lumOff val="0"/>
                <a:alphaOff val="0"/>
                <a:tint val="100000"/>
                <a:shade val="100000"/>
                <a:satMod val="250000"/>
                <a:greenMod val="100000"/>
              </a:schemeClr>
            </a:gs>
          </a:gsLst>
          <a:lin ang="16200000" scaled="1"/>
        </a:gradFill>
        <a:ln>
          <a:noFill/>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accent3">
              <a:hueOff val="0"/>
              <a:satOff val="0"/>
              <a:lumOff val="0"/>
              <a:alphaOff val="0"/>
              <a:tint val="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altLang="zh-CN" sz="4000" b="1" kern="1200" dirty="0">
              <a:solidFill>
                <a:srgbClr val="FFFF00"/>
              </a:solidFill>
            </a:rPr>
            <a:t>Sharing</a:t>
          </a:r>
          <a:r>
            <a:rPr lang="zh-CN" altLang="en-US" sz="4000" b="1" kern="1200" dirty="0">
              <a:solidFill>
                <a:srgbClr val="FFFF00"/>
              </a:solidFill>
            </a:rPr>
            <a:t> </a:t>
          </a:r>
          <a:r>
            <a:rPr lang="en-US" altLang="zh-CN" sz="4000" b="1" kern="1200" dirty="0">
              <a:solidFill>
                <a:srgbClr val="FFFF00"/>
              </a:solidFill>
            </a:rPr>
            <a:t>of</a:t>
          </a:r>
          <a:r>
            <a:rPr lang="zh-CN" altLang="en-US" sz="4000" b="1" kern="1200" dirty="0">
              <a:solidFill>
                <a:srgbClr val="FFFF00"/>
              </a:solidFill>
            </a:rPr>
            <a:t> </a:t>
          </a:r>
          <a:r>
            <a:rPr lang="en-US" altLang="zh-CN" sz="4000" b="1" kern="1200" dirty="0">
              <a:solidFill>
                <a:srgbClr val="FFFF00"/>
              </a:solidFill>
            </a:rPr>
            <a:t>Goals</a:t>
          </a:r>
          <a:r>
            <a:rPr lang="zh-CN" altLang="en-US" sz="4000" b="1" kern="1200" dirty="0">
              <a:solidFill>
                <a:srgbClr val="FFFF00"/>
              </a:solidFill>
            </a:rPr>
            <a:t> </a:t>
          </a:r>
          <a:r>
            <a:rPr lang="en-US" altLang="zh-CN" sz="4000" b="1" kern="1200" dirty="0">
              <a:solidFill>
                <a:srgbClr val="FFFF00"/>
              </a:solidFill>
            </a:rPr>
            <a:t>&amp;</a:t>
          </a:r>
          <a:r>
            <a:rPr lang="zh-CN" altLang="en-US" sz="4000" b="1" kern="1200" dirty="0">
              <a:solidFill>
                <a:srgbClr val="FFFF00"/>
              </a:solidFill>
            </a:rPr>
            <a:t> </a:t>
          </a:r>
          <a:r>
            <a:rPr lang="en-US" altLang="zh-CN" sz="4000" b="1" kern="1200" dirty="0">
              <a:solidFill>
                <a:srgbClr val="FFFF00"/>
              </a:solidFill>
            </a:rPr>
            <a:t>planning</a:t>
          </a:r>
          <a:r>
            <a:rPr lang="zh-CN" altLang="en-US" sz="4000" b="1" kern="1200" dirty="0">
              <a:solidFill>
                <a:srgbClr val="FFFF00"/>
              </a:solidFill>
            </a:rPr>
            <a:t> </a:t>
          </a:r>
          <a:r>
            <a:rPr lang="en-US" altLang="zh-CN" sz="4000" b="1" kern="1200" dirty="0">
              <a:solidFill>
                <a:srgbClr val="FFFF00"/>
              </a:solidFill>
            </a:rPr>
            <a:t>the</a:t>
          </a:r>
          <a:r>
            <a:rPr lang="zh-CN" altLang="en-US" sz="4000" b="1" kern="1200" dirty="0">
              <a:solidFill>
                <a:srgbClr val="FFFF00"/>
              </a:solidFill>
            </a:rPr>
            <a:t> </a:t>
          </a:r>
          <a:r>
            <a:rPr lang="en-US" altLang="zh-CN" sz="4000" b="1" kern="1200" dirty="0">
              <a:solidFill>
                <a:srgbClr val="FFFF00"/>
              </a:solidFill>
            </a:rPr>
            <a:t>strategy</a:t>
          </a:r>
          <a:endParaRPr lang="zh-CN" altLang="en-US" sz="4000" b="1" kern="1200" dirty="0">
            <a:solidFill>
              <a:srgbClr val="FFFF00"/>
            </a:solidFill>
          </a:endParaRPr>
        </a:p>
      </dsp:txBody>
      <dsp:txXfrm>
        <a:off x="0" y="0"/>
        <a:ext cx="8311270" cy="3173315"/>
      </dsp:txXfrm>
    </dsp:sp>
    <dsp:sp modelId="{8E137E90-EAFA-E54E-9EEB-97BAA4489DE8}">
      <dsp:nvSpPr>
        <dsp:cNvPr id="0" name=""/>
        <dsp:cNvSpPr/>
      </dsp:nvSpPr>
      <dsp:spPr>
        <a:xfrm>
          <a:off x="4058" y="3055785"/>
          <a:ext cx="2767717" cy="2703195"/>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altLang="zh-CN" sz="2400" b="1" kern="1200" dirty="0">
              <a:solidFill>
                <a:srgbClr val="3366FF"/>
              </a:solidFill>
            </a:rPr>
            <a:t>Core</a:t>
          </a:r>
          <a:r>
            <a:rPr lang="zh-CN" altLang="en-US" sz="2400" b="1" kern="1200" dirty="0">
              <a:solidFill>
                <a:srgbClr val="3366FF"/>
              </a:solidFill>
            </a:rPr>
            <a:t>  </a:t>
          </a:r>
          <a:r>
            <a:rPr lang="en-US" altLang="zh-CN" sz="2400" b="1" kern="1200" dirty="0">
              <a:solidFill>
                <a:srgbClr val="3366FF"/>
              </a:solidFill>
            </a:rPr>
            <a:t>Member</a:t>
          </a:r>
          <a:r>
            <a:rPr lang="zh-CN" altLang="en-US" sz="2400" b="1" kern="1200" dirty="0">
              <a:solidFill>
                <a:srgbClr val="3366FF"/>
              </a:solidFill>
            </a:rPr>
            <a:t> </a:t>
          </a:r>
          <a:r>
            <a:rPr lang="en-US" altLang="zh-CN" sz="2400" b="1" kern="1200" dirty="0">
              <a:solidFill>
                <a:srgbClr val="3366FF"/>
              </a:solidFill>
            </a:rPr>
            <a:t>:</a:t>
          </a:r>
          <a:endParaRPr lang="zh-CN" altLang="en-US" sz="2400" b="1" kern="1200" dirty="0">
            <a:solidFill>
              <a:srgbClr val="3366FF"/>
            </a:solidFill>
          </a:endParaRPr>
        </a:p>
        <a:p>
          <a:pPr marL="0" lvl="0" indent="0" algn="ctr" defTabSz="1066800">
            <a:lnSpc>
              <a:spcPct val="90000"/>
            </a:lnSpc>
            <a:spcBef>
              <a:spcPct val="0"/>
            </a:spcBef>
            <a:spcAft>
              <a:spcPct val="35000"/>
            </a:spcAft>
            <a:buNone/>
          </a:pPr>
          <a:r>
            <a:rPr lang="zh-CN" altLang="en-US" sz="2400" kern="1200" dirty="0"/>
            <a:t> </a:t>
          </a:r>
          <a:r>
            <a:rPr lang="en-US" altLang="zh-CN" sz="2400" b="1" kern="1200" dirty="0"/>
            <a:t>Approval</a:t>
          </a:r>
          <a:r>
            <a:rPr lang="zh-CN" altLang="en-US" sz="2400" b="1" kern="1200" dirty="0"/>
            <a:t> </a:t>
          </a:r>
          <a:r>
            <a:rPr lang="en-US" altLang="zh-CN" sz="2400" b="1" kern="1200" dirty="0"/>
            <a:t>of</a:t>
          </a:r>
          <a:r>
            <a:rPr lang="zh-CN" altLang="en-US" sz="2400" b="1" kern="1200" dirty="0"/>
            <a:t> </a:t>
          </a:r>
          <a:r>
            <a:rPr lang="en-US" altLang="zh-CN" sz="2400" b="1" kern="1200" dirty="0"/>
            <a:t>strategy</a:t>
          </a:r>
          <a:endParaRPr lang="zh-CN" altLang="en-US" sz="2400" b="1" kern="1200" dirty="0"/>
        </a:p>
      </dsp:txBody>
      <dsp:txXfrm>
        <a:off x="4058" y="3055785"/>
        <a:ext cx="2767717" cy="2703195"/>
      </dsp:txXfrm>
    </dsp:sp>
    <dsp:sp modelId="{DD72669A-B209-5F4A-A93F-6AB9ABC79591}">
      <dsp:nvSpPr>
        <dsp:cNvPr id="0" name=""/>
        <dsp:cNvSpPr/>
      </dsp:nvSpPr>
      <dsp:spPr>
        <a:xfrm>
          <a:off x="2747364" y="3002316"/>
          <a:ext cx="2767717" cy="2703195"/>
        </a:xfrm>
        <a:prstGeom prst="rect">
          <a:avLst/>
        </a:prstGeom>
        <a:solidFill>
          <a:schemeClr val="accent3">
            <a:tint val="40000"/>
            <a:alpha val="90000"/>
            <a:hueOff val="477522"/>
            <a:satOff val="1079"/>
            <a:lumOff val="73"/>
            <a:alphaOff val="0"/>
          </a:schemeClr>
        </a:solidFill>
        <a:ln w="12700" cap="flat" cmpd="sng" algn="ctr">
          <a:solidFill>
            <a:schemeClr val="accent3">
              <a:tint val="40000"/>
              <a:alpha val="90000"/>
              <a:hueOff val="477522"/>
              <a:satOff val="1079"/>
              <a:lumOff val="73"/>
              <a:alphaOff val="0"/>
            </a:schemeClr>
          </a:solidFill>
          <a:prstDash val="solid"/>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altLang="zh-CN" sz="2400" b="1" kern="1200" dirty="0">
              <a:solidFill>
                <a:srgbClr val="3366FF"/>
              </a:solidFill>
            </a:rPr>
            <a:t>Executive</a:t>
          </a:r>
          <a:r>
            <a:rPr lang="zh-CN" altLang="en-US" sz="2400" b="1" kern="1200" dirty="0">
              <a:solidFill>
                <a:srgbClr val="3366FF"/>
              </a:solidFill>
            </a:rPr>
            <a:t> </a:t>
          </a:r>
          <a:r>
            <a:rPr lang="en-US" altLang="zh-CN" sz="2400" b="1" kern="1200" dirty="0">
              <a:solidFill>
                <a:srgbClr val="3366FF"/>
              </a:solidFill>
            </a:rPr>
            <a:t>Committee:</a:t>
          </a:r>
          <a:r>
            <a:rPr lang="zh-CN" altLang="en-US" sz="2400" b="1" kern="1200" dirty="0">
              <a:solidFill>
                <a:srgbClr val="3366FF"/>
              </a:solidFill>
            </a:rPr>
            <a:t> </a:t>
          </a:r>
        </a:p>
        <a:p>
          <a:pPr marL="0" lvl="0" indent="0" algn="ctr" defTabSz="1066800">
            <a:lnSpc>
              <a:spcPct val="90000"/>
            </a:lnSpc>
            <a:spcBef>
              <a:spcPct val="0"/>
            </a:spcBef>
            <a:spcAft>
              <a:spcPct val="35000"/>
            </a:spcAft>
            <a:buNone/>
          </a:pPr>
          <a:r>
            <a:rPr lang="en-US" altLang="zh-CN" sz="2000" b="1" kern="1200" dirty="0"/>
            <a:t>Transfer</a:t>
          </a:r>
          <a:r>
            <a:rPr lang="zh-CN" altLang="en-US" sz="2000" b="1" kern="1200" dirty="0"/>
            <a:t> </a:t>
          </a:r>
          <a:r>
            <a:rPr lang="en-US" altLang="zh-CN" sz="2000" b="1" kern="1200" dirty="0"/>
            <a:t>of</a:t>
          </a:r>
          <a:r>
            <a:rPr lang="zh-CN" altLang="en-US" sz="2000" b="1" kern="1200" dirty="0"/>
            <a:t> </a:t>
          </a:r>
          <a:r>
            <a:rPr lang="en-US" altLang="zh-CN" sz="2000" b="1" kern="1200" dirty="0"/>
            <a:t>goals</a:t>
          </a:r>
          <a:r>
            <a:rPr lang="zh-CN" altLang="en-US" sz="2000" b="1" kern="1200" dirty="0"/>
            <a:t> </a:t>
          </a:r>
          <a:r>
            <a:rPr lang="en-US" altLang="zh-CN" sz="2000" b="1" kern="1200" dirty="0"/>
            <a:t>to</a:t>
          </a:r>
          <a:r>
            <a:rPr lang="zh-CN" altLang="en-US" sz="2000" kern="1200" dirty="0"/>
            <a:t> </a:t>
          </a:r>
          <a:r>
            <a:rPr lang="en-US" altLang="zh-CN" sz="2000" b="1" kern="1200" dirty="0"/>
            <a:t>healthcare</a:t>
          </a:r>
          <a:r>
            <a:rPr lang="zh-CN" altLang="en-US" sz="2000" b="1" kern="1200" dirty="0"/>
            <a:t> </a:t>
          </a:r>
          <a:r>
            <a:rPr lang="en-US" altLang="zh-CN" sz="2000" b="1" kern="1200" dirty="0"/>
            <a:t>staff</a:t>
          </a:r>
          <a:endParaRPr lang="zh-CN" altLang="en-US" sz="2000" b="1" kern="1200" dirty="0"/>
        </a:p>
      </dsp:txBody>
      <dsp:txXfrm>
        <a:off x="2747364" y="3002316"/>
        <a:ext cx="2767717" cy="2703195"/>
      </dsp:txXfrm>
    </dsp:sp>
    <dsp:sp modelId="{51399406-FBF6-2845-AE3F-B4D6654E1203}">
      <dsp:nvSpPr>
        <dsp:cNvPr id="0" name=""/>
        <dsp:cNvSpPr/>
      </dsp:nvSpPr>
      <dsp:spPr>
        <a:xfrm>
          <a:off x="5539493" y="3055785"/>
          <a:ext cx="2767717" cy="2703195"/>
        </a:xfrm>
        <a:prstGeom prst="rect">
          <a:avLst/>
        </a:prstGeom>
        <a:solidFill>
          <a:schemeClr val="accent3">
            <a:tint val="40000"/>
            <a:alpha val="90000"/>
            <a:hueOff val="955044"/>
            <a:satOff val="2158"/>
            <a:lumOff val="146"/>
            <a:alphaOff val="0"/>
          </a:schemeClr>
        </a:solidFill>
        <a:ln w="12700" cap="flat" cmpd="sng" algn="ctr">
          <a:solidFill>
            <a:schemeClr val="accent3">
              <a:tint val="40000"/>
              <a:alpha val="90000"/>
              <a:hueOff val="955044"/>
              <a:satOff val="2158"/>
              <a:lumOff val="146"/>
              <a:alphaOff val="0"/>
            </a:schemeClr>
          </a:solidFill>
          <a:prstDash val="solid"/>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altLang="zh-CN" sz="2400" b="1" kern="1200" dirty="0">
              <a:solidFill>
                <a:srgbClr val="3366FF"/>
              </a:solidFill>
            </a:rPr>
            <a:t>Action</a:t>
          </a:r>
          <a:r>
            <a:rPr lang="zh-CN" altLang="en-US" sz="2400" b="1" kern="1200" dirty="0">
              <a:solidFill>
                <a:srgbClr val="3366FF"/>
              </a:solidFill>
            </a:rPr>
            <a:t> </a:t>
          </a:r>
          <a:r>
            <a:rPr lang="en-US" altLang="zh-CN" sz="2400" b="1" kern="1200" dirty="0">
              <a:solidFill>
                <a:srgbClr val="3366FF"/>
              </a:solidFill>
            </a:rPr>
            <a:t>plans:</a:t>
          </a:r>
          <a:r>
            <a:rPr lang="zh-CN" altLang="en-US" sz="2400" b="1" kern="1200" dirty="0">
              <a:solidFill>
                <a:srgbClr val="3366FF"/>
              </a:solidFill>
            </a:rPr>
            <a:t> </a:t>
          </a:r>
        </a:p>
        <a:p>
          <a:pPr marL="0" lvl="0" indent="0" algn="ctr" defTabSz="1066800">
            <a:lnSpc>
              <a:spcPct val="90000"/>
            </a:lnSpc>
            <a:spcBef>
              <a:spcPct val="0"/>
            </a:spcBef>
            <a:spcAft>
              <a:spcPct val="35000"/>
            </a:spcAft>
            <a:buNone/>
          </a:pPr>
          <a:r>
            <a:rPr lang="zh-CN" altLang="en-US" sz="2400" kern="1200" dirty="0"/>
            <a:t> </a:t>
          </a:r>
          <a:r>
            <a:rPr lang="en-US" altLang="zh-CN" sz="2400" b="1" kern="1200" dirty="0"/>
            <a:t>Task</a:t>
          </a:r>
          <a:r>
            <a:rPr lang="zh-CN" altLang="en-US" sz="2400" b="1" kern="1200" dirty="0"/>
            <a:t> </a:t>
          </a:r>
          <a:r>
            <a:rPr lang="en-US" altLang="zh-CN" sz="2400" b="1" kern="1200" dirty="0"/>
            <a:t>Force</a:t>
          </a:r>
          <a:r>
            <a:rPr lang="zh-CN" altLang="en-US" sz="2400" b="1" kern="1200" dirty="0"/>
            <a:t> </a:t>
          </a:r>
          <a:r>
            <a:rPr lang="en-US" altLang="zh-CN" sz="2400" b="1" kern="1200" dirty="0"/>
            <a:t>Implementation</a:t>
          </a:r>
          <a:endParaRPr lang="zh-CN" altLang="en-US" sz="2400" b="1" kern="1200" dirty="0"/>
        </a:p>
      </dsp:txBody>
      <dsp:txXfrm>
        <a:off x="5539493" y="3055785"/>
        <a:ext cx="2767717" cy="2703195"/>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zh-CN" altLang="en-US"/>
              <a:t>单击此处编辑母版标题样式</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F050DD50-E0BB-9840-9367-301078417B16}" type="datetimeFigureOut">
              <a:rPr kumimoji="1" lang="zh-CN" altLang="en-US" smtClean="0"/>
              <a:t>2022/5/24</a:t>
            </a:fld>
            <a:endParaRPr kumimoji="1" lang="zh-CN" alt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kumimoji="1" lang="zh-CN" alt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05FAE284-FB49-1E4C-8CA8-D44E9A007736}" type="slidenum">
              <a:rPr kumimoji="1" lang="zh-CN" altLang="en-US" smtClean="0"/>
              <a:t>‹#›</a:t>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三项内容">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zh-CN" altLang="en-US"/>
              <a:t>单击此处编辑母版标题样式</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dirty="0"/>
          </a:p>
        </p:txBody>
      </p:sp>
      <p:sp>
        <p:nvSpPr>
          <p:cNvPr id="5" name="Date Placeholder 4"/>
          <p:cNvSpPr>
            <a:spLocks noGrp="1"/>
          </p:cNvSpPr>
          <p:nvPr>
            <p:ph type="dt" sz="half" idx="10"/>
          </p:nvPr>
        </p:nvSpPr>
        <p:spPr/>
        <p:txBody>
          <a:bodyPr/>
          <a:lstStyle/>
          <a:p>
            <a:fld id="{65D7D212-1EDB-CE4B-81A4-1E0B292E0591}" type="datetimeFigureOut">
              <a:rPr kumimoji="1" lang="zh-CN" altLang="en-US" smtClean="0"/>
              <a:t>2022/5/24</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D4BBC251-3D83-4546-B8FA-76FF72445F65}" type="slidenum">
              <a:rPr kumimoji="1" lang="zh-CN" altLang="en-US" smtClean="0"/>
              <a:t>‹#›</a:t>
            </a:fld>
            <a:endParaRPr kumimoji="1" lang="zh-CN" alt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四项内容">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zh-CN" altLang="en-US"/>
              <a:t>单击此处编辑母版标题样式</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dirty="0"/>
          </a:p>
        </p:txBody>
      </p:sp>
      <p:sp>
        <p:nvSpPr>
          <p:cNvPr id="5" name="Date Placeholder 4"/>
          <p:cNvSpPr>
            <a:spLocks noGrp="1"/>
          </p:cNvSpPr>
          <p:nvPr>
            <p:ph type="dt" sz="half" idx="10"/>
          </p:nvPr>
        </p:nvSpPr>
        <p:spPr/>
        <p:txBody>
          <a:bodyPr/>
          <a:lstStyle/>
          <a:p>
            <a:fld id="{65D7D212-1EDB-CE4B-81A4-1E0B292E0591}" type="datetimeFigureOut">
              <a:rPr kumimoji="1" lang="zh-CN" altLang="en-US" smtClean="0"/>
              <a:t>2022/5/24</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D4BBC251-3D83-4546-B8FA-76FF72445F65}" type="slidenum">
              <a:rPr kumimoji="1" lang="zh-CN" altLang="en-US" smtClean="0"/>
              <a:t>‹#›</a:t>
            </a:fld>
            <a:endParaRPr kumimoji="1" lang="zh-CN" alt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zh-CN" altLang="en-US"/>
              <a:t>单击此处编辑母版标题样式</a:t>
            </a:r>
            <a:endParaRPr/>
          </a:p>
        </p:txBody>
      </p:sp>
      <p:sp>
        <p:nvSpPr>
          <p:cNvPr id="3" name="Date Placeholder 2"/>
          <p:cNvSpPr>
            <a:spLocks noGrp="1"/>
          </p:cNvSpPr>
          <p:nvPr>
            <p:ph type="dt" sz="half" idx="10"/>
          </p:nvPr>
        </p:nvSpPr>
        <p:spPr/>
        <p:txBody>
          <a:bodyPr/>
          <a:lstStyle/>
          <a:p>
            <a:fld id="{F050DD50-E0BB-9840-9367-301078417B16}" type="datetimeFigureOut">
              <a:rPr kumimoji="1" lang="zh-CN" altLang="en-US" smtClean="0"/>
              <a:t>2022/5/24</a:t>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05FAE284-FB49-1E4C-8CA8-D44E9A007736}" type="slidenum">
              <a:rPr kumimoji="1" lang="zh-CN" altLang="en-US" smtClean="0"/>
              <a:t>‹#›</a:t>
            </a:fld>
            <a:endParaRPr kumimoji="1"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F050DD50-E0BB-9840-9367-301078417B16}" type="datetimeFigureOut">
              <a:rPr kumimoji="1" lang="zh-CN" altLang="en-US" smtClean="0"/>
              <a:t>2022/5/24</a:t>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05FAE284-FB49-1E4C-8CA8-D44E9A007736}" type="slidenum">
              <a:rPr kumimoji="1" lang="zh-CN" altLang="en-US" smtClean="0"/>
              <a:t>‹#›</a:t>
            </a:fld>
            <a:endParaRPr kumimoji="1"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zh-CN" altLang="en-US"/>
              <a:t>单击此处编辑母版标题样式</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F050DD50-E0BB-9840-9367-301078417B16}" type="datetimeFigureOut">
              <a:rPr kumimoji="1" lang="zh-CN" altLang="en-US" smtClean="0"/>
              <a:t>2022/5/24</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05FAE284-FB49-1E4C-8CA8-D44E9A007736}" type="slidenum">
              <a:rPr kumimoji="1" lang="zh-CN" altLang="en-US" smtClean="0"/>
              <a:t>‹#›</a:t>
            </a:fld>
            <a:endParaRPr kumimoji="1"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图片与标题">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zh-CN" altLang="en-US"/>
              <a:t>单击此处编辑母版标题样式</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F050DD50-E0BB-9840-9367-301078417B16}" type="datetimeFigureOut">
              <a:rPr kumimoji="1" lang="zh-CN" altLang="en-US" smtClean="0"/>
              <a:t>2022/5/24</a:t>
            </a:fld>
            <a:endParaRPr kumimoji="1" lang="zh-CN" altLang="en-US"/>
          </a:p>
        </p:txBody>
      </p:sp>
      <p:sp>
        <p:nvSpPr>
          <p:cNvPr id="6" name="Footer Placeholder 5"/>
          <p:cNvSpPr>
            <a:spLocks noGrp="1"/>
          </p:cNvSpPr>
          <p:nvPr>
            <p:ph type="ftr" sz="quarter" idx="11"/>
          </p:nvPr>
        </p:nvSpPr>
        <p:spPr>
          <a:xfrm>
            <a:off x="174812" y="6356350"/>
            <a:ext cx="3863788" cy="365125"/>
          </a:xfrm>
        </p:spPr>
        <p:txBody>
          <a:bodyPr/>
          <a:lstStyle/>
          <a:p>
            <a:endParaRPr kumimoji="1" lang="zh-CN" altLang="en-US"/>
          </a:p>
        </p:txBody>
      </p:sp>
      <p:sp>
        <p:nvSpPr>
          <p:cNvPr id="7" name="Slide Number Placeholder 6"/>
          <p:cNvSpPr>
            <a:spLocks noGrp="1"/>
          </p:cNvSpPr>
          <p:nvPr>
            <p:ph type="sldNum" sz="quarter" idx="12"/>
          </p:nvPr>
        </p:nvSpPr>
        <p:spPr/>
        <p:txBody>
          <a:bodyPr/>
          <a:lstStyle/>
          <a:p>
            <a:fld id="{05FAE284-FB49-1E4C-8CA8-D44E9A007736}" type="slidenum">
              <a:rPr kumimoji="1" lang="zh-CN" altLang="en-US" smtClean="0"/>
              <a:t>‹#›</a:t>
            </a:fld>
            <a:endParaRPr kumimoji="1" lang="zh-CN" alt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zh-CN" altLang="en-US"/>
              <a:t>将图片拖动到占位符，或单击添加图标</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位于标题上)">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zh-CN" altLang="en-US"/>
              <a:t>单击此处编辑母版标题样式</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将图片拖动到占位符，或单击添加图标</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F050DD50-E0BB-9840-9367-301078417B16}" type="datetimeFigureOut">
              <a:rPr kumimoji="1" lang="zh-CN" altLang="en-US" smtClean="0"/>
              <a:t>2022/5/24</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05FAE284-FB49-1E4C-8CA8-D44E9A007736}" type="slidenum">
              <a:rPr kumimoji="1" lang="zh-CN" altLang="en-US" smtClean="0"/>
              <a:t>‹#›</a:t>
            </a:fld>
            <a:endParaRPr kumimoji="1"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张图片(带标题)">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zh-CN" altLang="en-US"/>
              <a:t>单击此处编辑母版标题样式</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将图片拖动到占位符，或单击添加图标</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F050DD50-E0BB-9840-9367-301078417B16}" type="datetimeFigureOut">
              <a:rPr kumimoji="1" lang="zh-CN" altLang="en-US" smtClean="0"/>
              <a:t>2022/5/24</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05FAE284-FB49-1E4C-8CA8-D44E9A007736}" type="slidenum">
              <a:rPr kumimoji="1" lang="zh-CN" altLang="en-US" smtClean="0"/>
              <a:t>‹#›</a:t>
            </a:fld>
            <a:endParaRPr kumimoji="1" lang="zh-CN" alt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将图片拖动到占位符，或单击添加图标</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将图片拖动到占位符，或单击添加图标</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将图片拖动到占位符，或单击添加图标</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zh-CN" altLang="en-US"/>
              <a:t>单击此处编辑母版标题样式</a:t>
            </a:r>
            <a:endParaRPr/>
          </a:p>
        </p:txBody>
      </p:sp>
      <p:sp>
        <p:nvSpPr>
          <p:cNvPr id="3" name="Vertical Text Placeholder 2"/>
          <p:cNvSpPr>
            <a:spLocks noGrp="1"/>
          </p:cNvSpPr>
          <p:nvPr>
            <p:ph type="body" orient="vert" idx="1"/>
          </p:nvPr>
        </p:nvSpPr>
        <p:spPr/>
        <p:txBody>
          <a:bodyPr vert="eaVert"/>
          <a:lstStyle>
            <a:lvl5pPr>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dirty="0"/>
          </a:p>
        </p:txBody>
      </p:sp>
      <p:sp>
        <p:nvSpPr>
          <p:cNvPr id="4" name="Date Placeholder 3"/>
          <p:cNvSpPr>
            <a:spLocks noGrp="1"/>
          </p:cNvSpPr>
          <p:nvPr>
            <p:ph type="dt" sz="half" idx="10"/>
          </p:nvPr>
        </p:nvSpPr>
        <p:spPr/>
        <p:txBody>
          <a:bodyPr/>
          <a:lstStyle/>
          <a:p>
            <a:fld id="{F050DD50-E0BB-9840-9367-301078417B16}" type="datetimeFigureOut">
              <a:rPr kumimoji="1" lang="zh-CN" altLang="en-US" smtClean="0"/>
              <a:t>2022/5/24</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05FAE284-FB49-1E4C-8CA8-D44E9A007736}" type="slidenum">
              <a:rPr kumimoji="1" lang="zh-CN" altLang="en-US" smtClean="0"/>
              <a:t>‹#›</a:t>
            </a:fld>
            <a:endParaRPr kumimoji="1"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zh-CN" altLang="en-US"/>
              <a:t>单击此处编辑母版标题样式</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dirty="0"/>
          </a:p>
        </p:txBody>
      </p:sp>
      <p:sp>
        <p:nvSpPr>
          <p:cNvPr id="4" name="Date Placeholder 3"/>
          <p:cNvSpPr>
            <a:spLocks noGrp="1"/>
          </p:cNvSpPr>
          <p:nvPr>
            <p:ph type="dt" sz="half" idx="10"/>
          </p:nvPr>
        </p:nvSpPr>
        <p:spPr/>
        <p:txBody>
          <a:bodyPr/>
          <a:lstStyle/>
          <a:p>
            <a:fld id="{F050DD50-E0BB-9840-9367-301078417B16}" type="datetimeFigureOut">
              <a:rPr kumimoji="1" lang="zh-CN" altLang="en-US" smtClean="0"/>
              <a:t>2022/5/24</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05FAE284-FB49-1E4C-8CA8-D44E9A007736}" type="slidenum">
              <a:rPr kumimoji="1" lang="zh-CN" altLang="en-US" smtClean="0"/>
              <a:t>‹#›</a:t>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zh-CN" altLang="en-US"/>
              <a:t>单击此处编辑母版标题样式</a:t>
            </a:r>
            <a:endParaRPr/>
          </a:p>
        </p:txBody>
      </p:sp>
      <p:sp>
        <p:nvSpPr>
          <p:cNvPr id="3" name="Content Placeholder 2"/>
          <p:cNvSpPr>
            <a:spLocks noGrp="1"/>
          </p:cNvSpPr>
          <p:nvPr>
            <p:ph idx="1"/>
          </p:nvPr>
        </p:nvSpPr>
        <p:spPr/>
        <p:txBody>
          <a:bodyPr/>
          <a:lstStyle>
            <a:lvl5pPr>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dirty="0"/>
          </a:p>
        </p:txBody>
      </p:sp>
      <p:sp>
        <p:nvSpPr>
          <p:cNvPr id="4" name="Date Placeholder 3"/>
          <p:cNvSpPr>
            <a:spLocks noGrp="1"/>
          </p:cNvSpPr>
          <p:nvPr>
            <p:ph type="dt" sz="half" idx="10"/>
          </p:nvPr>
        </p:nvSpPr>
        <p:spPr>
          <a:xfrm>
            <a:off x="7212106" y="6356350"/>
            <a:ext cx="1752600" cy="365125"/>
          </a:xfrm>
        </p:spPr>
        <p:txBody>
          <a:bodyPr/>
          <a:lstStyle/>
          <a:p>
            <a:fld id="{F050DD50-E0BB-9840-9367-301078417B16}" type="datetimeFigureOut">
              <a:rPr kumimoji="1" lang="zh-CN" altLang="en-US" smtClean="0"/>
              <a:t>2022/5/24</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05FAE284-FB49-1E4C-8CA8-D44E9A007736}" type="slidenum">
              <a:rPr kumimoji="1" lang="zh-CN" altLang="en-US" smtClean="0"/>
              <a:t>‹#›</a:t>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标题幻灯片(带图片)">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zh-CN" altLang="en-US"/>
              <a:t>单击此处编辑母版标题样式</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F050DD50-E0BB-9840-9367-301078417B16}" type="datetimeFigureOut">
              <a:rPr kumimoji="1" lang="zh-CN" altLang="en-US" smtClean="0"/>
              <a:t>2022/5/24</a:t>
            </a:fld>
            <a:endParaRPr kumimoji="1" lang="zh-CN" altLang="en-US"/>
          </a:p>
        </p:txBody>
      </p:sp>
      <p:sp>
        <p:nvSpPr>
          <p:cNvPr id="5" name="Footer Placeholder 4"/>
          <p:cNvSpPr>
            <a:spLocks noGrp="1"/>
          </p:cNvSpPr>
          <p:nvPr>
            <p:ph type="ftr" sz="quarter" idx="11"/>
          </p:nvPr>
        </p:nvSpPr>
        <p:spPr>
          <a:xfrm>
            <a:off x="3213847" y="6356350"/>
            <a:ext cx="4734112" cy="365125"/>
          </a:xfrm>
        </p:spPr>
        <p:txBody>
          <a:bodyPr/>
          <a:lstStyle/>
          <a:p>
            <a:endParaRPr kumimoji="1" lang="zh-CN" alt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05FAE284-FB49-1E4C-8CA8-D44E9A007736}" type="slidenum">
              <a:rPr kumimoji="1" lang="zh-CN" altLang="en-US" smtClean="0"/>
              <a:t>‹#›</a:t>
            </a:fld>
            <a:endParaRPr kumimoji="1" lang="zh-CN" alt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zh-CN" altLang="en-US"/>
              <a:t>将图片拖动到占位符，或单击添加图标</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标题、内容和图片">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zh-CN" altLang="en-US"/>
              <a:t>单击此处编辑母版标题样式</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dirty="0"/>
          </a:p>
        </p:txBody>
      </p:sp>
      <p:sp>
        <p:nvSpPr>
          <p:cNvPr id="4" name="Date Placeholder 3"/>
          <p:cNvSpPr>
            <a:spLocks noGrp="1"/>
          </p:cNvSpPr>
          <p:nvPr>
            <p:ph type="dt" sz="half" idx="10"/>
          </p:nvPr>
        </p:nvSpPr>
        <p:spPr>
          <a:xfrm>
            <a:off x="7212106" y="6356350"/>
            <a:ext cx="1752600" cy="365125"/>
          </a:xfrm>
        </p:spPr>
        <p:txBody>
          <a:bodyPr/>
          <a:lstStyle/>
          <a:p>
            <a:fld id="{65D7D212-1EDB-CE4B-81A4-1E0B292E0591}" type="datetimeFigureOut">
              <a:rPr kumimoji="1" lang="zh-CN" altLang="en-US" smtClean="0"/>
              <a:t>2022/5/24</a:t>
            </a:fld>
            <a:endParaRPr kumimoji="1" lang="zh-CN" altLang="en-US"/>
          </a:p>
        </p:txBody>
      </p:sp>
      <p:sp>
        <p:nvSpPr>
          <p:cNvPr id="5" name="Footer Placeholder 4"/>
          <p:cNvSpPr>
            <a:spLocks noGrp="1"/>
          </p:cNvSpPr>
          <p:nvPr>
            <p:ph type="ftr" sz="quarter" idx="11"/>
          </p:nvPr>
        </p:nvSpPr>
        <p:spPr>
          <a:xfrm>
            <a:off x="2178423" y="6356350"/>
            <a:ext cx="4926852" cy="365125"/>
          </a:xfrm>
        </p:spPr>
        <p:txBody>
          <a:bodyPr/>
          <a:lstStyle/>
          <a:p>
            <a:endParaRPr kumimoji="1" lang="zh-CN" altLang="en-US"/>
          </a:p>
        </p:txBody>
      </p:sp>
      <p:sp>
        <p:nvSpPr>
          <p:cNvPr id="6" name="Slide Number Placeholder 5"/>
          <p:cNvSpPr>
            <a:spLocks noGrp="1"/>
          </p:cNvSpPr>
          <p:nvPr>
            <p:ph type="sldNum" sz="quarter" idx="12"/>
          </p:nvPr>
        </p:nvSpPr>
        <p:spPr>
          <a:xfrm>
            <a:off x="331694" y="361016"/>
            <a:ext cx="506506" cy="365125"/>
          </a:xfrm>
        </p:spPr>
        <p:txBody>
          <a:bodyPr/>
          <a:lstStyle/>
          <a:p>
            <a:fld id="{D4BBC251-3D83-4546-B8FA-76FF72445F65}" type="slidenum">
              <a:rPr kumimoji="1" lang="zh-CN" altLang="en-US" smtClean="0"/>
              <a:t>‹#›</a:t>
            </a:fld>
            <a:endParaRPr kumimoji="1" lang="zh-CN" alt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zh-CN" altLang="en-US"/>
              <a:t>将图片拖动到占位符，或单击添加图标</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zh-CN" altLang="en-US"/>
              <a:t>单击此处编辑母版标题样式</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5562600" y="6356350"/>
            <a:ext cx="1622612" cy="365125"/>
          </a:xfrm>
        </p:spPr>
        <p:txBody>
          <a:bodyPr/>
          <a:lstStyle/>
          <a:p>
            <a:fld id="{F050DD50-E0BB-9840-9367-301078417B16}" type="datetimeFigureOut">
              <a:rPr kumimoji="1" lang="zh-CN" altLang="en-US" smtClean="0"/>
              <a:t>2022/5/24</a:t>
            </a:fld>
            <a:endParaRPr kumimoji="1" lang="zh-CN" altLang="en-US"/>
          </a:p>
        </p:txBody>
      </p:sp>
      <p:sp>
        <p:nvSpPr>
          <p:cNvPr id="5" name="Footer Placeholder 4"/>
          <p:cNvSpPr>
            <a:spLocks noGrp="1"/>
          </p:cNvSpPr>
          <p:nvPr>
            <p:ph type="ftr" sz="quarter" idx="11"/>
          </p:nvPr>
        </p:nvSpPr>
        <p:spPr>
          <a:xfrm>
            <a:off x="174812" y="6356350"/>
            <a:ext cx="5311588" cy="365125"/>
          </a:xfrm>
        </p:spPr>
        <p:txBody>
          <a:bodyPr/>
          <a:lstStyle/>
          <a:p>
            <a:endParaRPr kumimoji="1" lang="zh-CN" altLang="en-US"/>
          </a:p>
        </p:txBody>
      </p:sp>
      <p:sp>
        <p:nvSpPr>
          <p:cNvPr id="6" name="Slide Number Placeholder 5"/>
          <p:cNvSpPr>
            <a:spLocks noGrp="1"/>
          </p:cNvSpPr>
          <p:nvPr>
            <p:ph type="sldNum" sz="quarter" idx="12"/>
          </p:nvPr>
        </p:nvSpPr>
        <p:spPr/>
        <p:txBody>
          <a:bodyPr/>
          <a:lstStyle/>
          <a:p>
            <a:fld id="{05FAE284-FB49-1E4C-8CA8-D44E9A007736}" type="slidenum">
              <a:rPr kumimoji="1" lang="zh-CN" altLang="en-US" smtClean="0"/>
              <a:t>‹#›</a:t>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节(带图片)">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zh-CN" altLang="en-US"/>
              <a:t>单击此处编辑母版标题样式</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6" name="Slide Number Placeholder 5"/>
          <p:cNvSpPr>
            <a:spLocks noGrp="1"/>
          </p:cNvSpPr>
          <p:nvPr>
            <p:ph type="sldNum" sz="quarter" idx="12"/>
          </p:nvPr>
        </p:nvSpPr>
        <p:spPr>
          <a:xfrm>
            <a:off x="351212" y="6104965"/>
            <a:ext cx="506506" cy="365125"/>
          </a:xfrm>
        </p:spPr>
        <p:txBody>
          <a:bodyPr/>
          <a:lstStyle/>
          <a:p>
            <a:fld id="{05FAE284-FB49-1E4C-8CA8-D44E9A007736}" type="slidenum">
              <a:rPr kumimoji="1" lang="zh-CN" altLang="en-US" smtClean="0"/>
              <a:t>‹#›</a:t>
            </a:fld>
            <a:endParaRPr kumimoji="1" lang="zh-CN" alt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zh-CN" altLang="en-US"/>
              <a:t>将图片拖动到占位符，或单击添加图标</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zh-CN" altLang="en-US"/>
              <a:t>单击此处编辑母版标题样式</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dirty="0"/>
          </a:p>
        </p:txBody>
      </p:sp>
      <p:sp>
        <p:nvSpPr>
          <p:cNvPr id="5" name="Date Placeholder 4"/>
          <p:cNvSpPr>
            <a:spLocks noGrp="1"/>
          </p:cNvSpPr>
          <p:nvPr>
            <p:ph type="dt" sz="half" idx="10"/>
          </p:nvPr>
        </p:nvSpPr>
        <p:spPr/>
        <p:txBody>
          <a:bodyPr/>
          <a:lstStyle/>
          <a:p>
            <a:fld id="{F050DD50-E0BB-9840-9367-301078417B16}" type="datetimeFigureOut">
              <a:rPr kumimoji="1" lang="zh-CN" altLang="en-US" smtClean="0"/>
              <a:t>2022/5/24</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05FAE284-FB49-1E4C-8CA8-D44E9A007736}" type="slidenum">
              <a:rPr kumimoji="1" lang="zh-CN" altLang="en-US" smtClean="0"/>
              <a:t>‹#›</a:t>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zh-CN" altLang="en-US"/>
              <a:t>单击此处编辑母版标题样式</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dirty="0"/>
          </a:p>
        </p:txBody>
      </p:sp>
      <p:sp>
        <p:nvSpPr>
          <p:cNvPr id="7" name="Date Placeholder 6"/>
          <p:cNvSpPr>
            <a:spLocks noGrp="1"/>
          </p:cNvSpPr>
          <p:nvPr>
            <p:ph type="dt" sz="half" idx="10"/>
          </p:nvPr>
        </p:nvSpPr>
        <p:spPr/>
        <p:txBody>
          <a:bodyPr/>
          <a:lstStyle/>
          <a:p>
            <a:fld id="{F050DD50-E0BB-9840-9367-301078417B16}" type="datetimeFigureOut">
              <a:rPr kumimoji="1" lang="zh-CN" altLang="en-US" smtClean="0"/>
              <a:t>2022/5/24</a:t>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05FAE284-FB49-1E4C-8CA8-D44E9A007736}" type="slidenum">
              <a:rPr kumimoji="1" lang="zh-CN" altLang="en-US" smtClean="0"/>
              <a:t>‹#›</a:t>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两项内容、顶部和底部">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zh-CN" altLang="en-US"/>
              <a:t>单击此处编辑母版标题样式</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dirty="0"/>
          </a:p>
        </p:txBody>
      </p:sp>
      <p:sp>
        <p:nvSpPr>
          <p:cNvPr id="5" name="Date Placeholder 4"/>
          <p:cNvSpPr>
            <a:spLocks noGrp="1"/>
          </p:cNvSpPr>
          <p:nvPr>
            <p:ph type="dt" sz="half" idx="10"/>
          </p:nvPr>
        </p:nvSpPr>
        <p:spPr/>
        <p:txBody>
          <a:bodyPr/>
          <a:lstStyle/>
          <a:p>
            <a:fld id="{F050DD50-E0BB-9840-9367-301078417B16}" type="datetimeFigureOut">
              <a:rPr kumimoji="1" lang="zh-CN" altLang="en-US" smtClean="0"/>
              <a:t>2022/5/24</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05FAE284-FB49-1E4C-8CA8-D44E9A007736}" type="slidenum">
              <a:rPr kumimoji="1" lang="zh-CN" altLang="en-US" smtClean="0"/>
              <a:t>‹#›</a:t>
            </a:fld>
            <a:endParaRPr kumimoji="1" lang="zh-CN" alt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zh-CN" altLang="en-US"/>
              <a:t>单击此处编辑母版标题样式</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F050DD50-E0BB-9840-9367-301078417B16}" type="datetimeFigureOut">
              <a:rPr kumimoji="1" lang="zh-CN" altLang="en-US" smtClean="0"/>
              <a:t>2022/5/24</a:t>
            </a:fld>
            <a:endParaRPr kumimoji="1" lang="zh-CN" alt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kumimoji="1" lang="zh-CN" alt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05FAE284-FB49-1E4C-8CA8-D44E9A007736}"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ctrTitle"/>
          </p:nvPr>
        </p:nvSpPr>
        <p:spPr>
          <a:xfrm>
            <a:off x="870857" y="4699000"/>
            <a:ext cx="7661511" cy="1302470"/>
          </a:xfrm>
        </p:spPr>
        <p:txBody>
          <a:bodyPr>
            <a:normAutofit fontScale="90000"/>
          </a:bodyPr>
          <a:lstStyle/>
          <a:p>
            <a:r>
              <a:rPr kumimoji="1" lang="en-US" altLang="zh-CN" b="1" dirty="0">
                <a:solidFill>
                  <a:srgbClr val="0000FF"/>
                </a:solidFill>
              </a:rPr>
              <a:t>Covid 19 fight and public health.</a:t>
            </a:r>
            <a:endParaRPr kumimoji="1" lang="zh-CN" altLang="en-US" b="1" dirty="0">
              <a:solidFill>
                <a:srgbClr val="0000FF"/>
              </a:solidFill>
            </a:endParaRPr>
          </a:p>
        </p:txBody>
      </p:sp>
    </p:spTree>
    <p:extLst>
      <p:ext uri="{BB962C8B-B14F-4D97-AF65-F5344CB8AC3E}">
        <p14:creationId xmlns:p14="http://schemas.microsoft.com/office/powerpoint/2010/main" val="3300327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内容占位符 7"/>
          <p:cNvGraphicFramePr>
            <a:graphicFrameLocks noGrp="1"/>
          </p:cNvGraphicFramePr>
          <p:nvPr>
            <p:ph idx="1"/>
            <p:extLst>
              <p:ext uri="{D42A27DB-BD31-4B8C-83A1-F6EECF244321}">
                <p14:modId xmlns:p14="http://schemas.microsoft.com/office/powerpoint/2010/main" val="1276545626"/>
              </p:ext>
            </p:extLst>
          </p:nvPr>
        </p:nvGraphicFramePr>
        <p:xfrm>
          <a:off x="341945" y="640609"/>
          <a:ext cx="7673892" cy="5777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9862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1448D8-10A5-3E5D-65B9-40F888EE6BDC}"/>
              </a:ext>
            </a:extLst>
          </p:cNvPr>
          <p:cNvSpPr>
            <a:spLocks noGrp="1"/>
          </p:cNvSpPr>
          <p:nvPr>
            <p:ph type="title"/>
          </p:nvPr>
        </p:nvSpPr>
        <p:spPr>
          <a:xfrm>
            <a:off x="457200" y="296391"/>
            <a:ext cx="7391401" cy="1143000"/>
          </a:xfrm>
        </p:spPr>
        <p:txBody>
          <a:bodyPr/>
          <a:lstStyle/>
          <a:p>
            <a:r>
              <a:rPr lang="en-US" dirty="0"/>
              <a:t>       Our proposed APP Logo</a:t>
            </a:r>
          </a:p>
        </p:txBody>
      </p:sp>
      <p:pic>
        <p:nvPicPr>
          <p:cNvPr id="8" name="Content Placeholder 7">
            <a:extLst>
              <a:ext uri="{FF2B5EF4-FFF2-40B4-BE49-F238E27FC236}">
                <a16:creationId xmlns:a16="http://schemas.microsoft.com/office/drawing/2014/main" id="{30D6F52E-29A7-4754-139F-39B1FA7019CC}"/>
              </a:ext>
            </a:extLst>
          </p:cNvPr>
          <p:cNvPicPr>
            <a:picLocks noGrp="1" noChangeAspect="1"/>
          </p:cNvPicPr>
          <p:nvPr>
            <p:ph sz="half" idx="1"/>
          </p:nvPr>
        </p:nvPicPr>
        <p:blipFill>
          <a:blip r:embed="rId2"/>
          <a:stretch>
            <a:fillRect/>
          </a:stretch>
        </p:blipFill>
        <p:spPr>
          <a:xfrm>
            <a:off x="457200" y="1923393"/>
            <a:ext cx="3566160" cy="3733275"/>
          </a:xfrm>
        </p:spPr>
      </p:pic>
      <p:sp>
        <p:nvSpPr>
          <p:cNvPr id="6" name="Content Placeholder 5">
            <a:extLst>
              <a:ext uri="{FF2B5EF4-FFF2-40B4-BE49-F238E27FC236}">
                <a16:creationId xmlns:a16="http://schemas.microsoft.com/office/drawing/2014/main" id="{8F429E42-50C3-BE84-86F4-AF538F24DD82}"/>
              </a:ext>
            </a:extLst>
          </p:cNvPr>
          <p:cNvSpPr>
            <a:spLocks noGrp="1"/>
          </p:cNvSpPr>
          <p:nvPr>
            <p:ph sz="half" idx="2"/>
          </p:nvPr>
        </p:nvSpPr>
        <p:spPr/>
        <p:txBody>
          <a:bodyPr/>
          <a:lstStyle/>
          <a:p>
            <a:r>
              <a:rPr lang="en-US" b="1" dirty="0"/>
              <a:t>This APP can help for Data Entry</a:t>
            </a:r>
          </a:p>
          <a:p>
            <a:r>
              <a:rPr lang="en-US" b="1" dirty="0"/>
              <a:t>Automatic data analysis</a:t>
            </a:r>
          </a:p>
          <a:p>
            <a:r>
              <a:rPr lang="en-US" b="1" dirty="0"/>
              <a:t>Internal communication with doctors</a:t>
            </a:r>
          </a:p>
          <a:p>
            <a:r>
              <a:rPr lang="en-US" b="1" dirty="0"/>
              <a:t>Doctors training video sharing option available in this APP</a:t>
            </a:r>
          </a:p>
          <a:p>
            <a:endParaRPr lang="en-US" dirty="0"/>
          </a:p>
        </p:txBody>
      </p:sp>
    </p:spTree>
    <p:extLst>
      <p:ext uri="{BB962C8B-B14F-4D97-AF65-F5344CB8AC3E}">
        <p14:creationId xmlns:p14="http://schemas.microsoft.com/office/powerpoint/2010/main" val="813653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图表 8"/>
          <p:cNvGraphicFramePr/>
          <p:nvPr>
            <p:extLst>
              <p:ext uri="{D42A27DB-BD31-4B8C-83A1-F6EECF244321}">
                <p14:modId xmlns:p14="http://schemas.microsoft.com/office/powerpoint/2010/main" val="2871328330"/>
              </p:ext>
            </p:extLst>
          </p:nvPr>
        </p:nvGraphicFramePr>
        <p:xfrm>
          <a:off x="286227" y="341984"/>
          <a:ext cx="8311270" cy="5876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0593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457200" y="342900"/>
            <a:ext cx="7391401" cy="1143000"/>
          </a:xfrm>
        </p:spPr>
        <p:txBody>
          <a:bodyPr/>
          <a:lstStyle/>
          <a:p>
            <a:r>
              <a:rPr kumimoji="1" lang="en-US" altLang="zh-CN" b="1" dirty="0"/>
              <a:t>Join</a:t>
            </a:r>
            <a:r>
              <a:rPr kumimoji="1" lang="zh-CN" altLang="en-US" b="1" dirty="0"/>
              <a:t> </a:t>
            </a:r>
            <a:r>
              <a:rPr kumimoji="1" lang="en-US" altLang="zh-CN" b="1" dirty="0"/>
              <a:t>Cooperation</a:t>
            </a:r>
            <a:endParaRPr kumimoji="1" lang="zh-CN" altLang="en-US" b="1" dirty="0"/>
          </a:p>
        </p:txBody>
      </p:sp>
      <p:sp>
        <p:nvSpPr>
          <p:cNvPr id="7" name="内容占位符 6"/>
          <p:cNvSpPr>
            <a:spLocks noGrp="1"/>
          </p:cNvSpPr>
          <p:nvPr>
            <p:ph sz="half" idx="1"/>
          </p:nvPr>
        </p:nvSpPr>
        <p:spPr>
          <a:xfrm>
            <a:off x="4282441" y="1779132"/>
            <a:ext cx="3566160" cy="3692612"/>
          </a:xfrm>
        </p:spPr>
        <p:txBody>
          <a:bodyPr>
            <a:normAutofit fontScale="92500" lnSpcReduction="10000"/>
          </a:bodyPr>
          <a:lstStyle/>
          <a:p>
            <a:r>
              <a:rPr kumimoji="1" lang="en-US" altLang="zh-CN" sz="3200" b="1" dirty="0">
                <a:solidFill>
                  <a:srgbClr val="FF0000"/>
                </a:solidFill>
              </a:rPr>
              <a:t>Reducing</a:t>
            </a:r>
            <a:r>
              <a:rPr kumimoji="1" lang="zh-CN" altLang="en-US" sz="3200" b="1" dirty="0">
                <a:solidFill>
                  <a:srgbClr val="FF0000"/>
                </a:solidFill>
              </a:rPr>
              <a:t> </a:t>
            </a:r>
            <a:r>
              <a:rPr kumimoji="1" lang="en-US" altLang="zh-CN" sz="3200" b="1" dirty="0">
                <a:solidFill>
                  <a:srgbClr val="FF0000"/>
                </a:solidFill>
              </a:rPr>
              <a:t>covid 19 heath related burden</a:t>
            </a:r>
            <a:r>
              <a:rPr kumimoji="1" lang="zh-CN" altLang="en-US" sz="3200" b="1" dirty="0">
                <a:solidFill>
                  <a:srgbClr val="FF0000"/>
                </a:solidFill>
              </a:rPr>
              <a:t> </a:t>
            </a:r>
            <a:r>
              <a:rPr kumimoji="1" lang="en-US" altLang="zh-CN" sz="3200" b="1" dirty="0">
                <a:solidFill>
                  <a:srgbClr val="FF0000"/>
                </a:solidFill>
              </a:rPr>
              <a:t>our</a:t>
            </a:r>
            <a:r>
              <a:rPr kumimoji="1" lang="zh-CN" altLang="en-US" sz="3200" b="1" dirty="0">
                <a:solidFill>
                  <a:srgbClr val="FF0000"/>
                </a:solidFill>
              </a:rPr>
              <a:t> </a:t>
            </a:r>
            <a:r>
              <a:rPr kumimoji="1" lang="en-US" altLang="zh-CN" sz="3200" b="1" dirty="0">
                <a:solidFill>
                  <a:srgbClr val="FF0000"/>
                </a:solidFill>
              </a:rPr>
              <a:t>main</a:t>
            </a:r>
            <a:r>
              <a:rPr kumimoji="1" lang="zh-CN" altLang="en-US" sz="3200" b="1" dirty="0">
                <a:solidFill>
                  <a:srgbClr val="FF0000"/>
                </a:solidFill>
              </a:rPr>
              <a:t> </a:t>
            </a:r>
            <a:r>
              <a:rPr kumimoji="1" lang="en-US" altLang="zh-CN" sz="3200" b="1" dirty="0">
                <a:solidFill>
                  <a:srgbClr val="FF0000"/>
                </a:solidFill>
              </a:rPr>
              <a:t>Goal</a:t>
            </a:r>
            <a:r>
              <a:rPr kumimoji="1" lang="zh-CN" altLang="en-US" sz="3200" b="1" dirty="0">
                <a:solidFill>
                  <a:srgbClr val="FF0000"/>
                </a:solidFill>
              </a:rPr>
              <a:t> </a:t>
            </a:r>
            <a:endParaRPr kumimoji="1" lang="en-US" altLang="zh-CN" sz="3200" b="1" dirty="0">
              <a:solidFill>
                <a:srgbClr val="FF0000"/>
              </a:solidFill>
            </a:endParaRPr>
          </a:p>
          <a:p>
            <a:endParaRPr kumimoji="1" lang="en-US" altLang="zh-CN" sz="3200" b="1" dirty="0">
              <a:solidFill>
                <a:srgbClr val="FF0000"/>
              </a:solidFill>
            </a:endParaRPr>
          </a:p>
          <a:p>
            <a:r>
              <a:rPr kumimoji="1" lang="en-US" altLang="zh-CN" sz="3200" b="1" dirty="0">
                <a:solidFill>
                  <a:srgbClr val="FF0000"/>
                </a:solidFill>
              </a:rPr>
              <a:t>We</a:t>
            </a:r>
            <a:r>
              <a:rPr kumimoji="1" lang="zh-CN" altLang="en-US" sz="3200" b="1" dirty="0">
                <a:solidFill>
                  <a:srgbClr val="FF0000"/>
                </a:solidFill>
              </a:rPr>
              <a:t> </a:t>
            </a:r>
            <a:r>
              <a:rPr kumimoji="1" lang="zh-CN" altLang="zh-CN" sz="3200" b="1" dirty="0">
                <a:solidFill>
                  <a:srgbClr val="FF0000"/>
                </a:solidFill>
              </a:rPr>
              <a:t>w</a:t>
            </a:r>
            <a:r>
              <a:rPr kumimoji="1" lang="en-US" altLang="zh-CN" sz="3200" b="1" dirty="0">
                <a:solidFill>
                  <a:srgbClr val="FF0000"/>
                </a:solidFill>
              </a:rPr>
              <a:t>ill</a:t>
            </a:r>
            <a:r>
              <a:rPr kumimoji="1" lang="zh-CN" altLang="en-US" sz="3200" b="1" dirty="0">
                <a:solidFill>
                  <a:srgbClr val="FF0000"/>
                </a:solidFill>
              </a:rPr>
              <a:t> </a:t>
            </a:r>
            <a:r>
              <a:rPr kumimoji="1" lang="en-US" altLang="zh-CN" sz="3200" b="1" dirty="0">
                <a:solidFill>
                  <a:srgbClr val="FF0000"/>
                </a:solidFill>
              </a:rPr>
              <a:t>learn</a:t>
            </a:r>
            <a:r>
              <a:rPr kumimoji="1" lang="zh-CN" altLang="en-US" sz="3200" b="1" dirty="0">
                <a:solidFill>
                  <a:srgbClr val="FF0000"/>
                </a:solidFill>
              </a:rPr>
              <a:t> </a:t>
            </a:r>
            <a:r>
              <a:rPr kumimoji="1" lang="en-US" altLang="zh-CN" sz="3200" b="1" dirty="0">
                <a:solidFill>
                  <a:srgbClr val="FF0000"/>
                </a:solidFill>
              </a:rPr>
              <a:t>from</a:t>
            </a:r>
            <a:r>
              <a:rPr kumimoji="1" lang="zh-CN" altLang="en-US" sz="3200" b="1" dirty="0">
                <a:solidFill>
                  <a:srgbClr val="FF0000"/>
                </a:solidFill>
              </a:rPr>
              <a:t> </a:t>
            </a:r>
            <a:r>
              <a:rPr kumimoji="1" lang="en-US" altLang="zh-CN" sz="3200" b="1" dirty="0">
                <a:solidFill>
                  <a:srgbClr val="FF0000"/>
                </a:solidFill>
              </a:rPr>
              <a:t>each</a:t>
            </a:r>
            <a:r>
              <a:rPr kumimoji="1" lang="zh-CN" altLang="en-US" sz="3200" b="1" dirty="0">
                <a:solidFill>
                  <a:srgbClr val="FF0000"/>
                </a:solidFill>
              </a:rPr>
              <a:t> </a:t>
            </a:r>
            <a:r>
              <a:rPr kumimoji="1" lang="en-US" altLang="zh-CN" sz="3200" b="1" dirty="0">
                <a:solidFill>
                  <a:srgbClr val="FF0000"/>
                </a:solidFill>
              </a:rPr>
              <a:t>other</a:t>
            </a:r>
          </a:p>
          <a:p>
            <a:endParaRPr kumimoji="1" lang="en-US" altLang="zh-CN" sz="3200" b="1" dirty="0">
              <a:solidFill>
                <a:srgbClr val="FF0000"/>
              </a:solidFill>
            </a:endParaRPr>
          </a:p>
        </p:txBody>
      </p:sp>
      <p:sp>
        <p:nvSpPr>
          <p:cNvPr id="9" name="内容占位符 8"/>
          <p:cNvSpPr>
            <a:spLocks noGrp="1"/>
          </p:cNvSpPr>
          <p:nvPr>
            <p:ph sz="half" idx="14"/>
          </p:nvPr>
        </p:nvSpPr>
        <p:spPr>
          <a:xfrm>
            <a:off x="457200" y="1779133"/>
            <a:ext cx="3566160" cy="1920240"/>
          </a:xfrm>
        </p:spPr>
        <p:txBody>
          <a:bodyPr>
            <a:normAutofit fontScale="92500"/>
          </a:bodyPr>
          <a:lstStyle/>
          <a:p>
            <a:r>
              <a:rPr lang="en-US" altLang="zh-CN" b="1" dirty="0">
                <a:solidFill>
                  <a:srgbClr val="0000FF"/>
                </a:solidFill>
              </a:rPr>
              <a:t>The Belt and Road Initiative also provides a common platform to improve the capability of handling regional public health emergencies through epidemic information sharing </a:t>
            </a:r>
            <a:endParaRPr kumimoji="1" lang="zh-CN" altLang="en-US" b="1" dirty="0">
              <a:solidFill>
                <a:srgbClr val="0000FF"/>
              </a:solidFill>
            </a:endParaRPr>
          </a:p>
        </p:txBody>
      </p:sp>
      <p:sp>
        <p:nvSpPr>
          <p:cNvPr id="10" name="内容占位符 9"/>
          <p:cNvSpPr>
            <a:spLocks noGrp="1"/>
          </p:cNvSpPr>
          <p:nvPr>
            <p:ph sz="half" idx="15"/>
          </p:nvPr>
        </p:nvSpPr>
        <p:spPr/>
        <p:txBody>
          <a:bodyPr>
            <a:normAutofit/>
          </a:bodyPr>
          <a:lstStyle/>
          <a:p>
            <a:r>
              <a:rPr lang="en-US" altLang="zh-CN" b="1" dirty="0">
                <a:solidFill>
                  <a:schemeClr val="accent1"/>
                </a:solidFill>
              </a:rPr>
              <a:t>China has committed to provide medical assistance</a:t>
            </a:r>
            <a:r>
              <a:rPr lang="zh-CN" altLang="en-US" b="1" dirty="0">
                <a:solidFill>
                  <a:schemeClr val="accent1"/>
                </a:solidFill>
              </a:rPr>
              <a:t> </a:t>
            </a:r>
            <a:r>
              <a:rPr lang="en-US" altLang="zh-CN" b="1" dirty="0">
                <a:solidFill>
                  <a:schemeClr val="accent1"/>
                </a:solidFill>
              </a:rPr>
              <a:t>e and emergency medical support to Belt and Road partners</a:t>
            </a:r>
            <a:endParaRPr kumimoji="1" lang="zh-CN" altLang="en-US" b="1" dirty="0">
              <a:solidFill>
                <a:schemeClr val="accent1"/>
              </a:solidFill>
            </a:endParaRPr>
          </a:p>
        </p:txBody>
      </p:sp>
    </p:spTree>
    <p:extLst>
      <p:ext uri="{BB962C8B-B14F-4D97-AF65-F5344CB8AC3E}">
        <p14:creationId xmlns:p14="http://schemas.microsoft.com/office/powerpoint/2010/main" val="2712890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xfrm>
            <a:off x="457199" y="914400"/>
            <a:ext cx="6508377" cy="795520"/>
          </a:xfrm>
        </p:spPr>
        <p:txBody>
          <a:bodyPr/>
          <a:lstStyle/>
          <a:p>
            <a:r>
              <a:rPr kumimoji="1" lang="en-US" altLang="zh-CN" dirty="0"/>
              <a:t>Our Project outcome</a:t>
            </a:r>
            <a:endParaRPr kumimoji="1" lang="zh-CN" altLang="en-US" dirty="0"/>
          </a:p>
        </p:txBody>
      </p:sp>
      <p:sp>
        <p:nvSpPr>
          <p:cNvPr id="8" name="内容占位符 7"/>
          <p:cNvSpPr>
            <a:spLocks noGrp="1"/>
          </p:cNvSpPr>
          <p:nvPr>
            <p:ph idx="1"/>
          </p:nvPr>
        </p:nvSpPr>
        <p:spPr/>
        <p:txBody>
          <a:bodyPr>
            <a:normAutofit fontScale="92500" lnSpcReduction="10000"/>
          </a:bodyPr>
          <a:lstStyle/>
          <a:p>
            <a:r>
              <a:rPr lang="en-US" altLang="zh-CN" dirty="0"/>
              <a:t> </a:t>
            </a:r>
            <a:r>
              <a:rPr lang="en-US" altLang="zh-CN" b="1" dirty="0"/>
              <a:t>Advanced public health awareness</a:t>
            </a:r>
          </a:p>
          <a:p>
            <a:r>
              <a:rPr lang="en-US" altLang="zh-CN" b="1" dirty="0"/>
              <a:t>Prevention for future post Covid 19 related diseases.</a:t>
            </a:r>
          </a:p>
          <a:p>
            <a:r>
              <a:rPr lang="en-US" altLang="zh-CN" b="1" dirty="0"/>
              <a:t>Using big data science for health</a:t>
            </a:r>
          </a:p>
          <a:p>
            <a:r>
              <a:rPr lang="en-US" altLang="zh-CN" b="1" dirty="0"/>
              <a:t> Maintain stable communication with other country for covid 19 issues.</a:t>
            </a:r>
          </a:p>
          <a:p>
            <a:r>
              <a:rPr lang="en-US" altLang="zh-CN" b="1" dirty="0"/>
              <a:t>  prevent future covid 19 related public health hazards</a:t>
            </a:r>
          </a:p>
          <a:p>
            <a:r>
              <a:rPr lang="en-US" altLang="zh-CN" b="1" dirty="0"/>
              <a:t> sharing latest technology with other countries</a:t>
            </a:r>
          </a:p>
          <a:p>
            <a:r>
              <a:rPr lang="en-US" altLang="zh-CN" b="1" dirty="0"/>
              <a:t>Maintain global health.</a:t>
            </a:r>
          </a:p>
          <a:p>
            <a:endParaRPr kumimoji="1" lang="zh-CN" altLang="en-US" dirty="0"/>
          </a:p>
        </p:txBody>
      </p:sp>
    </p:spTree>
    <p:extLst>
      <p:ext uri="{BB962C8B-B14F-4D97-AF65-F5344CB8AC3E}">
        <p14:creationId xmlns:p14="http://schemas.microsoft.com/office/powerpoint/2010/main" val="475096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736755" y="504141"/>
            <a:ext cx="7626196" cy="901635"/>
          </a:xfrm>
        </p:spPr>
        <p:txBody>
          <a:bodyPr>
            <a:normAutofit/>
          </a:bodyPr>
          <a:lstStyle/>
          <a:p>
            <a:r>
              <a:rPr kumimoji="1" lang="en-US" altLang="zh-CN" sz="2800" b="1" dirty="0">
                <a:solidFill>
                  <a:schemeClr val="tx1"/>
                </a:solidFill>
              </a:rPr>
              <a:t>         we already did big clinical trial</a:t>
            </a:r>
            <a:endParaRPr kumimoji="1" lang="zh-CN" altLang="en-US" sz="2800" b="1" dirty="0">
              <a:solidFill>
                <a:srgbClr val="FF0000"/>
              </a:solidFill>
            </a:endParaRPr>
          </a:p>
        </p:txBody>
      </p:sp>
      <p:pic>
        <p:nvPicPr>
          <p:cNvPr id="3" name="Picture 2">
            <a:extLst>
              <a:ext uri="{FF2B5EF4-FFF2-40B4-BE49-F238E27FC236}">
                <a16:creationId xmlns:a16="http://schemas.microsoft.com/office/drawing/2014/main" id="{B35B82F6-77CD-4E2A-AFE2-524F08BD1BA9}"/>
              </a:ext>
            </a:extLst>
          </p:cNvPr>
          <p:cNvPicPr>
            <a:picLocks noChangeAspect="1"/>
          </p:cNvPicPr>
          <p:nvPr/>
        </p:nvPicPr>
        <p:blipFill>
          <a:blip r:embed="rId2"/>
          <a:stretch>
            <a:fillRect/>
          </a:stretch>
        </p:blipFill>
        <p:spPr>
          <a:xfrm>
            <a:off x="620487" y="1858213"/>
            <a:ext cx="3499756" cy="4495646"/>
          </a:xfrm>
          <a:prstGeom prst="rect">
            <a:avLst/>
          </a:prstGeom>
        </p:spPr>
      </p:pic>
      <p:pic>
        <p:nvPicPr>
          <p:cNvPr id="12" name="Content Placeholder 11">
            <a:extLst>
              <a:ext uri="{FF2B5EF4-FFF2-40B4-BE49-F238E27FC236}">
                <a16:creationId xmlns:a16="http://schemas.microsoft.com/office/drawing/2014/main" id="{6A52679A-73FB-44C2-AC0D-659AA151AEC1}"/>
              </a:ext>
            </a:extLst>
          </p:cNvPr>
          <p:cNvPicPr>
            <a:picLocks noGrp="1" noChangeAspect="1"/>
          </p:cNvPicPr>
          <p:nvPr>
            <p:ph sz="half" idx="2"/>
          </p:nvPr>
        </p:nvPicPr>
        <p:blipFill>
          <a:blip r:embed="rId3"/>
          <a:stretch>
            <a:fillRect/>
          </a:stretch>
        </p:blipFill>
        <p:spPr>
          <a:xfrm>
            <a:off x="4733179" y="1858213"/>
            <a:ext cx="3066435" cy="4495646"/>
          </a:xfrm>
        </p:spPr>
      </p:pic>
    </p:spTree>
    <p:extLst>
      <p:ext uri="{BB962C8B-B14F-4D97-AF65-F5344CB8AC3E}">
        <p14:creationId xmlns:p14="http://schemas.microsoft.com/office/powerpoint/2010/main" val="3305577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53391" y="870103"/>
            <a:ext cx="8229600" cy="910405"/>
          </a:xfrm>
        </p:spPr>
        <p:txBody>
          <a:bodyPr>
            <a:normAutofit fontScale="90000"/>
          </a:bodyPr>
          <a:lstStyle/>
          <a:p>
            <a:br>
              <a:rPr kumimoji="1" lang="en-US" altLang="zh-CN" dirty="0"/>
            </a:br>
            <a:r>
              <a:rPr kumimoji="1" lang="en-US" altLang="zh-CN" dirty="0"/>
              <a:t>      </a:t>
            </a:r>
            <a:r>
              <a:rPr kumimoji="1" lang="en-US" altLang="zh-CN" sz="6700" dirty="0"/>
              <a:t>Thank  You</a:t>
            </a:r>
            <a:endParaRPr kumimoji="1" lang="zh-CN" altLang="en-US" sz="6700" dirty="0"/>
          </a:p>
        </p:txBody>
      </p:sp>
      <p:sp>
        <p:nvSpPr>
          <p:cNvPr id="5" name="内容占位符 2"/>
          <p:cNvSpPr>
            <a:spLocks noGrp="1"/>
          </p:cNvSpPr>
          <p:nvPr>
            <p:ph idx="1"/>
          </p:nvPr>
        </p:nvSpPr>
        <p:spPr>
          <a:xfrm>
            <a:off x="457200" y="2655579"/>
            <a:ext cx="8229600" cy="2796295"/>
          </a:xfrm>
        </p:spPr>
        <p:txBody>
          <a:bodyPr/>
          <a:lstStyle/>
          <a:p>
            <a:pPr marL="0" indent="0">
              <a:buNone/>
            </a:pPr>
            <a:r>
              <a:rPr kumimoji="1" lang="en-US" altLang="zh-CN" dirty="0"/>
              <a:t>                      </a:t>
            </a:r>
            <a:r>
              <a:rPr kumimoji="1" lang="en-US" altLang="zh-CN" sz="7200" dirty="0"/>
              <a:t>Thank you</a:t>
            </a:r>
          </a:p>
        </p:txBody>
      </p:sp>
      <p:pic>
        <p:nvPicPr>
          <p:cNvPr id="2" name="Picture 1">
            <a:extLst>
              <a:ext uri="{FF2B5EF4-FFF2-40B4-BE49-F238E27FC236}">
                <a16:creationId xmlns:a16="http://schemas.microsoft.com/office/drawing/2014/main" id="{18EEDD1C-787B-4425-9E9A-5320DFCB7575}"/>
              </a:ext>
            </a:extLst>
          </p:cNvPr>
          <p:cNvPicPr>
            <a:picLocks noChangeAspect="1"/>
          </p:cNvPicPr>
          <p:nvPr/>
        </p:nvPicPr>
        <p:blipFill>
          <a:blip r:embed="rId2"/>
          <a:stretch>
            <a:fillRect/>
          </a:stretch>
        </p:blipFill>
        <p:spPr>
          <a:xfrm>
            <a:off x="874841" y="2372671"/>
            <a:ext cx="6511092" cy="307920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85FB74A-1649-4150-803F-D58C77538A0B}"/>
              </a:ext>
            </a:extLst>
          </p:cNvPr>
          <p:cNvSpPr>
            <a:spLocks noGrp="1"/>
          </p:cNvSpPr>
          <p:nvPr>
            <p:ph type="title"/>
          </p:nvPr>
        </p:nvSpPr>
        <p:spPr>
          <a:xfrm>
            <a:off x="457573" y="397328"/>
            <a:ext cx="6508377" cy="1143000"/>
          </a:xfrm>
        </p:spPr>
        <p:txBody>
          <a:bodyPr/>
          <a:lstStyle/>
          <a:p>
            <a:r>
              <a:rPr lang="en-US" b="1" dirty="0"/>
              <a:t>Who we are</a:t>
            </a:r>
          </a:p>
        </p:txBody>
      </p:sp>
      <p:pic>
        <p:nvPicPr>
          <p:cNvPr id="10" name="Content Placeholder 9">
            <a:extLst>
              <a:ext uri="{FF2B5EF4-FFF2-40B4-BE49-F238E27FC236}">
                <a16:creationId xmlns:a16="http://schemas.microsoft.com/office/drawing/2014/main" id="{BEACF8D6-9EF1-4E9B-A033-4C8D2156AC83}"/>
              </a:ext>
            </a:extLst>
          </p:cNvPr>
          <p:cNvPicPr>
            <a:picLocks noGrp="1" noChangeAspect="1"/>
          </p:cNvPicPr>
          <p:nvPr>
            <p:ph idx="1"/>
          </p:nvPr>
        </p:nvPicPr>
        <p:blipFill>
          <a:blip r:embed="rId2"/>
          <a:stretch>
            <a:fillRect/>
          </a:stretch>
        </p:blipFill>
        <p:spPr>
          <a:xfrm>
            <a:off x="457199" y="1926771"/>
            <a:ext cx="7179130" cy="3648688"/>
          </a:xfrm>
        </p:spPr>
      </p:pic>
    </p:spTree>
    <p:extLst>
      <p:ext uri="{BB962C8B-B14F-4D97-AF65-F5344CB8AC3E}">
        <p14:creationId xmlns:p14="http://schemas.microsoft.com/office/powerpoint/2010/main" val="1786563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362858" y="2097314"/>
            <a:ext cx="8599714" cy="4514850"/>
          </a:xfrm>
          <a:prstGeom prst="rect">
            <a:avLst/>
          </a:prstGeom>
        </p:spPr>
      </p:pic>
      <p:sp>
        <p:nvSpPr>
          <p:cNvPr id="2" name="标题 1"/>
          <p:cNvSpPr>
            <a:spLocks noGrp="1"/>
          </p:cNvSpPr>
          <p:nvPr>
            <p:ph type="title"/>
          </p:nvPr>
        </p:nvSpPr>
        <p:spPr>
          <a:xfrm>
            <a:off x="181429" y="324757"/>
            <a:ext cx="7311571" cy="1143000"/>
          </a:xfrm>
        </p:spPr>
        <p:txBody>
          <a:bodyPr/>
          <a:lstStyle/>
          <a:p>
            <a:r>
              <a:rPr kumimoji="1" lang="en-US" altLang="zh-CN" sz="3200" b="1" dirty="0">
                <a:solidFill>
                  <a:srgbClr val="0000FF"/>
                </a:solidFill>
              </a:rPr>
              <a:t>              Fight for Covid 19 </a:t>
            </a:r>
            <a:endParaRPr kumimoji="1" lang="zh-CN" altLang="en-US" sz="3200" b="1" dirty="0">
              <a:solidFill>
                <a:srgbClr val="0000FF"/>
              </a:solidFill>
            </a:endParaRPr>
          </a:p>
        </p:txBody>
      </p:sp>
    </p:spTree>
    <p:extLst>
      <p:ext uri="{BB962C8B-B14F-4D97-AF65-F5344CB8AC3E}">
        <p14:creationId xmlns:p14="http://schemas.microsoft.com/office/powerpoint/2010/main" val="1829846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CAFF31-ED7A-4382-824D-B399A1C7D832}"/>
              </a:ext>
            </a:extLst>
          </p:cNvPr>
          <p:cNvSpPr>
            <a:spLocks noGrp="1"/>
          </p:cNvSpPr>
          <p:nvPr>
            <p:ph type="title"/>
          </p:nvPr>
        </p:nvSpPr>
        <p:spPr>
          <a:xfrm>
            <a:off x="391885" y="342900"/>
            <a:ext cx="7391401" cy="1143000"/>
          </a:xfrm>
        </p:spPr>
        <p:txBody>
          <a:bodyPr/>
          <a:lstStyle/>
          <a:p>
            <a:r>
              <a:rPr lang="en-US" sz="2400" b="1" dirty="0"/>
              <a:t>We published first time in the world Covid 19 treatment protocol and published from China.</a:t>
            </a:r>
            <a:endParaRPr lang="en-US" dirty="0"/>
          </a:p>
        </p:txBody>
      </p:sp>
      <p:pic>
        <p:nvPicPr>
          <p:cNvPr id="8" name="Content Placeholder 7">
            <a:extLst>
              <a:ext uri="{FF2B5EF4-FFF2-40B4-BE49-F238E27FC236}">
                <a16:creationId xmlns:a16="http://schemas.microsoft.com/office/drawing/2014/main" id="{5DA50D46-BD65-4C9E-AAD1-5C04B9453955}"/>
              </a:ext>
            </a:extLst>
          </p:cNvPr>
          <p:cNvPicPr>
            <a:picLocks noGrp="1" noChangeAspect="1"/>
          </p:cNvPicPr>
          <p:nvPr>
            <p:ph sz="half" idx="1"/>
          </p:nvPr>
        </p:nvPicPr>
        <p:blipFill>
          <a:blip r:embed="rId2"/>
          <a:stretch>
            <a:fillRect/>
          </a:stretch>
        </p:blipFill>
        <p:spPr>
          <a:xfrm>
            <a:off x="457200" y="2057400"/>
            <a:ext cx="3565525" cy="3995057"/>
          </a:xfrm>
        </p:spPr>
      </p:pic>
      <p:pic>
        <p:nvPicPr>
          <p:cNvPr id="10" name="Content Placeholder 9">
            <a:extLst>
              <a:ext uri="{FF2B5EF4-FFF2-40B4-BE49-F238E27FC236}">
                <a16:creationId xmlns:a16="http://schemas.microsoft.com/office/drawing/2014/main" id="{393B1782-A853-49F3-9B70-90D4E37257DA}"/>
              </a:ext>
            </a:extLst>
          </p:cNvPr>
          <p:cNvPicPr>
            <a:picLocks noGrp="1" noChangeAspect="1"/>
          </p:cNvPicPr>
          <p:nvPr>
            <p:ph sz="half" idx="2"/>
          </p:nvPr>
        </p:nvPicPr>
        <p:blipFill>
          <a:blip r:embed="rId3"/>
          <a:stretch>
            <a:fillRect/>
          </a:stretch>
        </p:blipFill>
        <p:spPr>
          <a:xfrm>
            <a:off x="4552754" y="2008414"/>
            <a:ext cx="3361160" cy="4117749"/>
          </a:xfrm>
        </p:spPr>
      </p:pic>
    </p:spTree>
    <p:extLst>
      <p:ext uri="{BB962C8B-B14F-4D97-AF65-F5344CB8AC3E}">
        <p14:creationId xmlns:p14="http://schemas.microsoft.com/office/powerpoint/2010/main" val="31792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E59121-7676-8A34-6F5F-900C9DC746A3}"/>
              </a:ext>
            </a:extLst>
          </p:cNvPr>
          <p:cNvSpPr>
            <a:spLocks noGrp="1"/>
          </p:cNvSpPr>
          <p:nvPr>
            <p:ph type="title"/>
          </p:nvPr>
        </p:nvSpPr>
        <p:spPr>
          <a:xfrm>
            <a:off x="457200" y="416210"/>
            <a:ext cx="7391401" cy="428822"/>
          </a:xfrm>
        </p:spPr>
        <p:txBody>
          <a:bodyPr/>
          <a:lstStyle/>
          <a:p>
            <a:r>
              <a:rPr lang="en-US" dirty="0"/>
              <a:t>                 Background</a:t>
            </a:r>
          </a:p>
        </p:txBody>
      </p:sp>
      <p:sp>
        <p:nvSpPr>
          <p:cNvPr id="6" name="Content Placeholder 5">
            <a:extLst>
              <a:ext uri="{FF2B5EF4-FFF2-40B4-BE49-F238E27FC236}">
                <a16:creationId xmlns:a16="http://schemas.microsoft.com/office/drawing/2014/main" id="{F4487C4A-3B1F-75F4-8F2C-53492E2C689D}"/>
              </a:ext>
            </a:extLst>
          </p:cNvPr>
          <p:cNvSpPr>
            <a:spLocks noGrp="1"/>
          </p:cNvSpPr>
          <p:nvPr>
            <p:ph sz="half" idx="1"/>
          </p:nvPr>
        </p:nvSpPr>
        <p:spPr>
          <a:xfrm>
            <a:off x="220717" y="1147730"/>
            <a:ext cx="3802643" cy="4978433"/>
          </a:xfrm>
        </p:spPr>
        <p:txBody>
          <a:bodyPr>
            <a:normAutofit/>
          </a:bodyPr>
          <a:lstStyle/>
          <a:p>
            <a:r>
              <a:rPr lang="en-US" dirty="0"/>
              <a:t> </a:t>
            </a:r>
            <a:r>
              <a:rPr lang="en-US" b="1" dirty="0"/>
              <a:t>Covid 19 a global issue which need to specific focused area work in different region.</a:t>
            </a:r>
          </a:p>
          <a:p>
            <a:r>
              <a:rPr lang="en-US" b="1" dirty="0"/>
              <a:t> These days many countries already succeeded maximum no of people vaccination. But there is no joint investigation done for Covid related medical data sharing including post covid related health issue.</a:t>
            </a:r>
          </a:p>
          <a:p>
            <a:r>
              <a:rPr lang="en-US" b="1" dirty="0"/>
              <a:t> Any pandemic situation need joint effort by many countries. But Covid 19 issue we face many difficulties for joint effort by many countries.</a:t>
            </a:r>
          </a:p>
          <a:p>
            <a:endParaRPr lang="en-US" dirty="0"/>
          </a:p>
        </p:txBody>
      </p:sp>
      <p:sp>
        <p:nvSpPr>
          <p:cNvPr id="7" name="Content Placeholder 6">
            <a:extLst>
              <a:ext uri="{FF2B5EF4-FFF2-40B4-BE49-F238E27FC236}">
                <a16:creationId xmlns:a16="http://schemas.microsoft.com/office/drawing/2014/main" id="{BD836CD5-F573-23BA-695E-113CAFCEC3F3}"/>
              </a:ext>
            </a:extLst>
          </p:cNvPr>
          <p:cNvSpPr>
            <a:spLocks noGrp="1"/>
          </p:cNvSpPr>
          <p:nvPr>
            <p:ph sz="half" idx="2"/>
          </p:nvPr>
        </p:nvSpPr>
        <p:spPr>
          <a:xfrm>
            <a:off x="4282439" y="1147730"/>
            <a:ext cx="3991303" cy="4978433"/>
          </a:xfrm>
        </p:spPr>
        <p:txBody>
          <a:bodyPr>
            <a:normAutofit/>
          </a:bodyPr>
          <a:lstStyle/>
          <a:p>
            <a:r>
              <a:rPr lang="en-US" b="1" dirty="0"/>
              <a:t>World health organization did small clinical trial via email with 749 patient for post covid syndrome.</a:t>
            </a:r>
          </a:p>
          <a:p>
            <a:r>
              <a:rPr lang="en-US" b="1" dirty="0"/>
              <a:t> We strongly believed with our strong network in belt and road countries we can do minimum 10 countries with 30 hospital, 10000 post covid patient closed clinical survey to understand the reason and make a common prevention method and make guideline for future journey.</a:t>
            </a:r>
          </a:p>
          <a:p>
            <a:endParaRPr lang="en-US" dirty="0"/>
          </a:p>
        </p:txBody>
      </p:sp>
    </p:spTree>
    <p:extLst>
      <p:ext uri="{BB962C8B-B14F-4D97-AF65-F5344CB8AC3E}">
        <p14:creationId xmlns:p14="http://schemas.microsoft.com/office/powerpoint/2010/main" val="648423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AAE35A-95C5-5E44-B5AB-2EB4F6DB75C1}"/>
              </a:ext>
            </a:extLst>
          </p:cNvPr>
          <p:cNvSpPr>
            <a:spLocks noGrp="1"/>
          </p:cNvSpPr>
          <p:nvPr>
            <p:ph type="title"/>
          </p:nvPr>
        </p:nvSpPr>
        <p:spPr>
          <a:xfrm>
            <a:off x="400444" y="461283"/>
            <a:ext cx="7391401" cy="1143000"/>
          </a:xfrm>
        </p:spPr>
        <p:txBody>
          <a:bodyPr/>
          <a:lstStyle/>
          <a:p>
            <a:r>
              <a:rPr lang="en-US" dirty="0"/>
              <a:t>            </a:t>
            </a:r>
            <a:r>
              <a:rPr lang="en-US" b="1" dirty="0"/>
              <a:t>Specific problems:</a:t>
            </a:r>
            <a:br>
              <a:rPr lang="en-US" b="1" dirty="0"/>
            </a:br>
            <a:endParaRPr lang="en-US" b="1" dirty="0"/>
          </a:p>
        </p:txBody>
      </p:sp>
      <p:sp>
        <p:nvSpPr>
          <p:cNvPr id="6" name="Content Placeholder 5">
            <a:extLst>
              <a:ext uri="{FF2B5EF4-FFF2-40B4-BE49-F238E27FC236}">
                <a16:creationId xmlns:a16="http://schemas.microsoft.com/office/drawing/2014/main" id="{A410910E-5E0E-C4A4-B674-7B829A8BEB5D}"/>
              </a:ext>
            </a:extLst>
          </p:cNvPr>
          <p:cNvSpPr>
            <a:spLocks noGrp="1"/>
          </p:cNvSpPr>
          <p:nvPr>
            <p:ph sz="half" idx="1"/>
          </p:nvPr>
        </p:nvSpPr>
        <p:spPr>
          <a:xfrm>
            <a:off x="4282440" y="1652226"/>
            <a:ext cx="3566160" cy="2482576"/>
          </a:xfrm>
        </p:spPr>
        <p:txBody>
          <a:bodyPr>
            <a:normAutofit/>
          </a:bodyPr>
          <a:lstStyle/>
          <a:p>
            <a:r>
              <a:rPr lang="en-US" b="1" dirty="0"/>
              <a:t>Above those 2 diseases are main problem we are facing globally </a:t>
            </a:r>
            <a:r>
              <a:rPr lang="en-US" dirty="0"/>
              <a:t>. </a:t>
            </a:r>
          </a:p>
        </p:txBody>
      </p:sp>
      <p:sp>
        <p:nvSpPr>
          <p:cNvPr id="7" name="Content Placeholder 6">
            <a:extLst>
              <a:ext uri="{FF2B5EF4-FFF2-40B4-BE49-F238E27FC236}">
                <a16:creationId xmlns:a16="http://schemas.microsoft.com/office/drawing/2014/main" id="{693BECCF-E709-4E44-E363-8843EFCB24A8}"/>
              </a:ext>
            </a:extLst>
          </p:cNvPr>
          <p:cNvSpPr>
            <a:spLocks noGrp="1"/>
          </p:cNvSpPr>
          <p:nvPr>
            <p:ph sz="half" idx="13"/>
          </p:nvPr>
        </p:nvSpPr>
        <p:spPr>
          <a:xfrm>
            <a:off x="4282440" y="3662637"/>
            <a:ext cx="3566160" cy="2482576"/>
          </a:xfrm>
        </p:spPr>
        <p:txBody>
          <a:bodyPr/>
          <a:lstStyle/>
          <a:p>
            <a:r>
              <a:rPr lang="en-US" b="1" dirty="0"/>
              <a:t>Many post covid patient even cant recognized by doctor . globally its huge burden for society. </a:t>
            </a:r>
          </a:p>
          <a:p>
            <a:endParaRPr lang="en-US" dirty="0"/>
          </a:p>
        </p:txBody>
      </p:sp>
      <p:sp>
        <p:nvSpPr>
          <p:cNvPr id="8" name="Content Placeholder 7">
            <a:extLst>
              <a:ext uri="{FF2B5EF4-FFF2-40B4-BE49-F238E27FC236}">
                <a16:creationId xmlns:a16="http://schemas.microsoft.com/office/drawing/2014/main" id="{2EECDE71-6604-D0BB-B80F-3B7D9A957E1B}"/>
              </a:ext>
            </a:extLst>
          </p:cNvPr>
          <p:cNvSpPr>
            <a:spLocks noGrp="1"/>
          </p:cNvSpPr>
          <p:nvPr>
            <p:ph sz="half" idx="14"/>
          </p:nvPr>
        </p:nvSpPr>
        <p:spPr>
          <a:xfrm>
            <a:off x="457200" y="1604283"/>
            <a:ext cx="3566160" cy="4521880"/>
          </a:xfrm>
        </p:spPr>
        <p:txBody>
          <a:bodyPr>
            <a:normAutofit/>
          </a:bodyPr>
          <a:lstStyle/>
          <a:p>
            <a:r>
              <a:rPr lang="en-US" b="1" dirty="0"/>
              <a:t>Our team did research and find 2 main common problem related with Post covid related disease. </a:t>
            </a:r>
          </a:p>
          <a:p>
            <a:r>
              <a:rPr lang="en-US" b="1" dirty="0"/>
              <a:t>1. Post Covid Lung related Disorder and breathing difficulties. </a:t>
            </a:r>
          </a:p>
          <a:p>
            <a:r>
              <a:rPr lang="en-US" b="1" dirty="0"/>
              <a:t>2. Post Covid heart related disease.</a:t>
            </a:r>
          </a:p>
          <a:p>
            <a:pPr marL="0" indent="0">
              <a:buNone/>
            </a:pPr>
            <a:r>
              <a:rPr lang="en-US" b="1" dirty="0"/>
              <a:t>     Example: Myocarditis</a:t>
            </a:r>
          </a:p>
          <a:p>
            <a:endParaRPr lang="en-US" dirty="0"/>
          </a:p>
        </p:txBody>
      </p:sp>
    </p:spTree>
    <p:extLst>
      <p:ext uri="{BB962C8B-B14F-4D97-AF65-F5344CB8AC3E}">
        <p14:creationId xmlns:p14="http://schemas.microsoft.com/office/powerpoint/2010/main" val="2982740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4D1A8-93C1-58EC-D6AE-B5C008E0B26A}"/>
              </a:ext>
            </a:extLst>
          </p:cNvPr>
          <p:cNvSpPr>
            <a:spLocks noGrp="1"/>
          </p:cNvSpPr>
          <p:nvPr>
            <p:ph type="title"/>
          </p:nvPr>
        </p:nvSpPr>
        <p:spPr>
          <a:xfrm>
            <a:off x="327659" y="397608"/>
            <a:ext cx="7391401" cy="334229"/>
          </a:xfrm>
        </p:spPr>
        <p:txBody>
          <a:bodyPr/>
          <a:lstStyle/>
          <a:p>
            <a:r>
              <a:rPr lang="en-US" dirty="0"/>
              <a:t>                      </a:t>
            </a:r>
            <a:r>
              <a:rPr lang="en-US" b="1" dirty="0"/>
              <a:t>Solution</a:t>
            </a:r>
          </a:p>
        </p:txBody>
      </p:sp>
      <p:sp>
        <p:nvSpPr>
          <p:cNvPr id="3" name="Content Placeholder 2">
            <a:extLst>
              <a:ext uri="{FF2B5EF4-FFF2-40B4-BE49-F238E27FC236}">
                <a16:creationId xmlns:a16="http://schemas.microsoft.com/office/drawing/2014/main" id="{4C668F9B-F4D3-BC52-DBF7-7FAE54EFBABB}"/>
              </a:ext>
            </a:extLst>
          </p:cNvPr>
          <p:cNvSpPr>
            <a:spLocks noGrp="1"/>
          </p:cNvSpPr>
          <p:nvPr>
            <p:ph sz="half" idx="1"/>
          </p:nvPr>
        </p:nvSpPr>
        <p:spPr>
          <a:xfrm>
            <a:off x="4200460" y="1254442"/>
            <a:ext cx="3566160" cy="2415770"/>
          </a:xfrm>
        </p:spPr>
        <p:txBody>
          <a:bodyPr>
            <a:normAutofit/>
          </a:bodyPr>
          <a:lstStyle/>
          <a:p>
            <a:r>
              <a:rPr lang="en-US" sz="1400" b="1" dirty="0"/>
              <a:t>Country list who agreed to join with us-</a:t>
            </a:r>
          </a:p>
          <a:p>
            <a:r>
              <a:rPr lang="en-US" sz="1400" b="1" dirty="0"/>
              <a:t> Bangladesh, Nepal, Pakistan, Indonesia, Egypt, Thailand, Saudi </a:t>
            </a:r>
            <a:r>
              <a:rPr lang="en-US" sz="1400" b="1" dirty="0" err="1"/>
              <a:t>arabia</a:t>
            </a:r>
            <a:r>
              <a:rPr lang="en-US" sz="1400" b="1" dirty="0"/>
              <a:t>. Dubai, Nigeria, Cambodia.</a:t>
            </a:r>
          </a:p>
          <a:p>
            <a:endParaRPr lang="en-US" dirty="0"/>
          </a:p>
        </p:txBody>
      </p:sp>
      <p:sp>
        <p:nvSpPr>
          <p:cNvPr id="4" name="Content Placeholder 3">
            <a:extLst>
              <a:ext uri="{FF2B5EF4-FFF2-40B4-BE49-F238E27FC236}">
                <a16:creationId xmlns:a16="http://schemas.microsoft.com/office/drawing/2014/main" id="{196CD57D-5660-B506-850C-CB5781C9F74E}"/>
              </a:ext>
            </a:extLst>
          </p:cNvPr>
          <p:cNvSpPr>
            <a:spLocks noGrp="1"/>
          </p:cNvSpPr>
          <p:nvPr>
            <p:ph sz="half" idx="13"/>
          </p:nvPr>
        </p:nvSpPr>
        <p:spPr>
          <a:xfrm>
            <a:off x="4342085" y="3232697"/>
            <a:ext cx="3566160" cy="2575320"/>
          </a:xfrm>
        </p:spPr>
        <p:txBody>
          <a:bodyPr>
            <a:normAutofit fontScale="70000" lnSpcReduction="20000"/>
          </a:bodyPr>
          <a:lstStyle/>
          <a:p>
            <a:r>
              <a:rPr lang="en-US" sz="2200" b="1" dirty="0"/>
              <a:t>We don’t take any patient data from those countries, we only take the data analysis report prepared by doctor team.</a:t>
            </a:r>
          </a:p>
          <a:p>
            <a:r>
              <a:rPr lang="en-US" sz="2200" b="1" dirty="0"/>
              <a:t>- We already prepared the patient clinical data set which we will use for clinical trial time. </a:t>
            </a:r>
          </a:p>
          <a:p>
            <a:r>
              <a:rPr lang="en-US" sz="2200" b="1" dirty="0"/>
              <a:t>-our expected patient enrollment In our project is 10000 patient. </a:t>
            </a:r>
          </a:p>
          <a:p>
            <a:endParaRPr lang="en-US" dirty="0"/>
          </a:p>
        </p:txBody>
      </p:sp>
      <p:sp>
        <p:nvSpPr>
          <p:cNvPr id="5" name="Content Placeholder 4">
            <a:extLst>
              <a:ext uri="{FF2B5EF4-FFF2-40B4-BE49-F238E27FC236}">
                <a16:creationId xmlns:a16="http://schemas.microsoft.com/office/drawing/2014/main" id="{D6EEC184-3121-01A4-FB1A-B0CC14DBCD05}"/>
              </a:ext>
            </a:extLst>
          </p:cNvPr>
          <p:cNvSpPr>
            <a:spLocks noGrp="1"/>
          </p:cNvSpPr>
          <p:nvPr>
            <p:ph sz="half" idx="14"/>
          </p:nvPr>
        </p:nvSpPr>
        <p:spPr>
          <a:xfrm>
            <a:off x="457200" y="1141423"/>
            <a:ext cx="3566160" cy="4984740"/>
          </a:xfrm>
        </p:spPr>
        <p:txBody>
          <a:bodyPr>
            <a:normAutofit fontScale="70000" lnSpcReduction="20000"/>
          </a:bodyPr>
          <a:lstStyle/>
          <a:p>
            <a:endParaRPr lang="en-US" sz="2000" b="1" dirty="0"/>
          </a:p>
          <a:p>
            <a:r>
              <a:rPr lang="en-US" sz="2000" b="1" dirty="0"/>
              <a:t>Its need proper join planning for research, clinical trial, long time prevention planning and sharing information with every one. </a:t>
            </a:r>
          </a:p>
          <a:p>
            <a:r>
              <a:rPr lang="en-US" sz="2000" b="1" dirty="0"/>
              <a:t>China already proved they did more than any country in the world for protecting virus for whole world.</a:t>
            </a:r>
          </a:p>
          <a:p>
            <a:r>
              <a:rPr lang="en-US" sz="2000" b="1" dirty="0"/>
              <a:t> Chinese doctors went to many countries for sharing the treatment idea and help many doctors sharing their real time experience.  Its right time to make some proper planning POST COVID SYNDROME management for reducing public health hazards . </a:t>
            </a:r>
          </a:p>
          <a:p>
            <a:r>
              <a:rPr lang="en-US" sz="2000" b="1" dirty="0"/>
              <a:t>we can design international health monitoring system and data exchange.</a:t>
            </a:r>
            <a:r>
              <a:rPr lang="en-US" dirty="0"/>
              <a:t> </a:t>
            </a:r>
          </a:p>
          <a:p>
            <a:endParaRPr lang="en-US" dirty="0"/>
          </a:p>
          <a:p>
            <a:endParaRPr lang="en-US" dirty="0"/>
          </a:p>
        </p:txBody>
      </p:sp>
    </p:spTree>
    <p:extLst>
      <p:ext uri="{BB962C8B-B14F-4D97-AF65-F5344CB8AC3E}">
        <p14:creationId xmlns:p14="http://schemas.microsoft.com/office/powerpoint/2010/main" val="3398423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199" y="342900"/>
            <a:ext cx="7391401" cy="1143000"/>
          </a:xfrm>
        </p:spPr>
        <p:txBody>
          <a:bodyPr/>
          <a:lstStyle/>
          <a:p>
            <a:r>
              <a:rPr kumimoji="1" lang="en-US" altLang="zh-CN" dirty="0"/>
              <a:t>                          Our Vision</a:t>
            </a:r>
            <a:endParaRPr kumimoji="1" lang="zh-CN" altLang="en-US" dirty="0"/>
          </a:p>
        </p:txBody>
      </p:sp>
      <p:sp>
        <p:nvSpPr>
          <p:cNvPr id="5" name="内容占位符 4"/>
          <p:cNvSpPr>
            <a:spLocks noGrp="1"/>
          </p:cNvSpPr>
          <p:nvPr>
            <p:ph sz="half" idx="1"/>
          </p:nvPr>
        </p:nvSpPr>
        <p:spPr/>
        <p:txBody>
          <a:bodyPr/>
          <a:lstStyle/>
          <a:p>
            <a:r>
              <a:rPr kumimoji="1" lang="en-US" altLang="zh-CN" b="1" dirty="0">
                <a:solidFill>
                  <a:srgbClr val="FF6600"/>
                </a:solidFill>
              </a:rPr>
              <a:t>Increase Covid 19 related health facilities in Belt and Road Countries</a:t>
            </a:r>
          </a:p>
          <a:p>
            <a:r>
              <a:rPr kumimoji="1" lang="en-US" altLang="zh-CN" b="1" dirty="0">
                <a:solidFill>
                  <a:srgbClr val="FF6600"/>
                </a:solidFill>
              </a:rPr>
              <a:t>Sharing Telemedicine service</a:t>
            </a:r>
            <a:endParaRPr kumimoji="1" lang="zh-CN" altLang="en-US" b="1" dirty="0">
              <a:solidFill>
                <a:srgbClr val="FF6600"/>
              </a:solidFill>
            </a:endParaRPr>
          </a:p>
        </p:txBody>
      </p:sp>
      <p:sp>
        <p:nvSpPr>
          <p:cNvPr id="6" name="内容占位符 5"/>
          <p:cNvSpPr>
            <a:spLocks noGrp="1"/>
          </p:cNvSpPr>
          <p:nvPr>
            <p:ph sz="half" idx="13"/>
          </p:nvPr>
        </p:nvSpPr>
        <p:spPr/>
        <p:txBody>
          <a:bodyPr/>
          <a:lstStyle/>
          <a:p>
            <a:r>
              <a:rPr kumimoji="1" lang="en-US" altLang="zh-CN" b="1" dirty="0">
                <a:solidFill>
                  <a:srgbClr val="0000FF"/>
                </a:solidFill>
              </a:rPr>
              <a:t>Common covid 19 clinical Data cloud system for Belt and Road Countries hospital.</a:t>
            </a:r>
            <a:endParaRPr kumimoji="1" lang="zh-CN" altLang="en-US" b="1" dirty="0">
              <a:solidFill>
                <a:srgbClr val="0000FF"/>
              </a:solidFill>
            </a:endParaRPr>
          </a:p>
        </p:txBody>
      </p:sp>
      <p:sp>
        <p:nvSpPr>
          <p:cNvPr id="7" name="内容占位符 6"/>
          <p:cNvSpPr>
            <a:spLocks noGrp="1"/>
          </p:cNvSpPr>
          <p:nvPr>
            <p:ph sz="half" idx="14"/>
          </p:nvPr>
        </p:nvSpPr>
        <p:spPr>
          <a:xfrm>
            <a:off x="457200" y="2179002"/>
            <a:ext cx="3566160" cy="3911600"/>
          </a:xfrm>
        </p:spPr>
        <p:txBody>
          <a:bodyPr/>
          <a:lstStyle/>
          <a:p>
            <a:r>
              <a:rPr kumimoji="1" lang="en-US" altLang="zh-CN" b="1" dirty="0">
                <a:solidFill>
                  <a:srgbClr val="800000"/>
                </a:solidFill>
              </a:rPr>
              <a:t>Reduce Covid 19 related Diseases burden in Belt and Road Countries</a:t>
            </a:r>
          </a:p>
          <a:p>
            <a:r>
              <a:rPr kumimoji="1" lang="en-US" altLang="zh-CN" b="1" dirty="0">
                <a:solidFill>
                  <a:srgbClr val="800000"/>
                </a:solidFill>
              </a:rPr>
              <a:t>Establish Technology exchange with modern treatment for post covid Disease</a:t>
            </a:r>
          </a:p>
          <a:p>
            <a:r>
              <a:rPr kumimoji="1" lang="en-US" altLang="zh-CN" b="1" dirty="0">
                <a:solidFill>
                  <a:srgbClr val="800000"/>
                </a:solidFill>
              </a:rPr>
              <a:t>Academic Exchange</a:t>
            </a:r>
          </a:p>
          <a:p>
            <a:r>
              <a:rPr kumimoji="1" lang="en-US" altLang="zh-CN" b="1" dirty="0">
                <a:solidFill>
                  <a:srgbClr val="800000"/>
                </a:solidFill>
              </a:rPr>
              <a:t>Young Doctors training</a:t>
            </a:r>
            <a:endParaRPr kumimoji="1" lang="zh-CN" altLang="en-US" b="1" dirty="0">
              <a:solidFill>
                <a:srgbClr val="800000"/>
              </a:solidFill>
            </a:endParaRPr>
          </a:p>
        </p:txBody>
      </p:sp>
    </p:spTree>
    <p:extLst>
      <p:ext uri="{BB962C8B-B14F-4D97-AF65-F5344CB8AC3E}">
        <p14:creationId xmlns:p14="http://schemas.microsoft.com/office/powerpoint/2010/main" val="658892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42900"/>
            <a:ext cx="7391401" cy="1143000"/>
          </a:xfrm>
        </p:spPr>
        <p:txBody>
          <a:bodyPr/>
          <a:lstStyle/>
          <a:p>
            <a:r>
              <a:rPr kumimoji="1" lang="en-US" altLang="zh-CN" sz="2800" b="1" dirty="0"/>
              <a:t>Total 30 hospital will join in this project from 10 belt and road countries</a:t>
            </a:r>
            <a:endParaRPr kumimoji="1" lang="zh-CN" altLang="en-US" sz="2800" b="1" dirty="0"/>
          </a:p>
        </p:txBody>
      </p:sp>
      <p:sp>
        <p:nvSpPr>
          <p:cNvPr id="3" name="内容占位符 2"/>
          <p:cNvSpPr>
            <a:spLocks noGrp="1"/>
          </p:cNvSpPr>
          <p:nvPr>
            <p:ph sz="half" idx="1"/>
          </p:nvPr>
        </p:nvSpPr>
        <p:spPr/>
        <p:txBody>
          <a:bodyPr>
            <a:normAutofit/>
          </a:bodyPr>
          <a:lstStyle/>
          <a:p>
            <a:r>
              <a:rPr kumimoji="1" lang="en-US" altLang="zh-CN" sz="4400" b="1" dirty="0">
                <a:solidFill>
                  <a:srgbClr val="660066"/>
                </a:solidFill>
              </a:rPr>
              <a:t>10 countries</a:t>
            </a:r>
            <a:endParaRPr kumimoji="1" lang="zh-CN" altLang="en-US" sz="4400" b="1" dirty="0">
              <a:solidFill>
                <a:srgbClr val="660066"/>
              </a:solidFill>
            </a:endParaRPr>
          </a:p>
        </p:txBody>
      </p:sp>
      <p:sp>
        <p:nvSpPr>
          <p:cNvPr id="4" name="内容占位符 3"/>
          <p:cNvSpPr>
            <a:spLocks noGrp="1"/>
          </p:cNvSpPr>
          <p:nvPr>
            <p:ph sz="half" idx="13"/>
          </p:nvPr>
        </p:nvSpPr>
        <p:spPr/>
        <p:txBody>
          <a:bodyPr>
            <a:noAutofit/>
          </a:bodyPr>
          <a:lstStyle/>
          <a:p>
            <a:r>
              <a:rPr kumimoji="1" lang="en-US" altLang="zh-CN" sz="2800" b="1" dirty="0">
                <a:solidFill>
                  <a:schemeClr val="accent2">
                    <a:lumMod val="50000"/>
                    <a:lumOff val="50000"/>
                  </a:schemeClr>
                </a:solidFill>
              </a:rPr>
              <a:t>This project will lead Covid 19 fight and public health related issues.</a:t>
            </a:r>
            <a:endParaRPr kumimoji="1" lang="zh-CN" altLang="en-US" sz="2800" b="1" dirty="0">
              <a:solidFill>
                <a:schemeClr val="accent2">
                  <a:lumMod val="50000"/>
                  <a:lumOff val="50000"/>
                </a:schemeClr>
              </a:solidFill>
            </a:endParaRPr>
          </a:p>
        </p:txBody>
      </p:sp>
      <p:sp>
        <p:nvSpPr>
          <p:cNvPr id="5" name="内容占位符 4"/>
          <p:cNvSpPr>
            <a:spLocks noGrp="1"/>
          </p:cNvSpPr>
          <p:nvPr>
            <p:ph sz="half" idx="14"/>
          </p:nvPr>
        </p:nvSpPr>
        <p:spPr/>
        <p:txBody>
          <a:bodyPr>
            <a:normAutofit/>
          </a:bodyPr>
          <a:lstStyle/>
          <a:p>
            <a:r>
              <a:rPr kumimoji="1" lang="en-US" altLang="zh-CN" sz="4000" b="1" dirty="0">
                <a:solidFill>
                  <a:srgbClr val="0000FF"/>
                </a:solidFill>
              </a:rPr>
              <a:t>30 Hospital</a:t>
            </a:r>
            <a:endParaRPr kumimoji="1" lang="zh-CN" altLang="en-US" sz="4000" b="1" dirty="0">
              <a:solidFill>
                <a:srgbClr val="0000FF"/>
              </a:solidFill>
            </a:endParaRPr>
          </a:p>
        </p:txBody>
      </p:sp>
      <p:sp>
        <p:nvSpPr>
          <p:cNvPr id="6" name="内容占位符 5"/>
          <p:cNvSpPr>
            <a:spLocks noGrp="1"/>
          </p:cNvSpPr>
          <p:nvPr>
            <p:ph sz="half" idx="15"/>
          </p:nvPr>
        </p:nvSpPr>
        <p:spPr/>
        <p:txBody>
          <a:bodyPr>
            <a:noAutofit/>
          </a:bodyPr>
          <a:lstStyle/>
          <a:p>
            <a:r>
              <a:rPr kumimoji="1" lang="en-US" altLang="zh-CN" sz="4400" b="1" dirty="0"/>
              <a:t>ALL will be under one Platform</a:t>
            </a:r>
            <a:endParaRPr kumimoji="1" lang="zh-CN" altLang="en-US" sz="4400" b="1" dirty="0"/>
          </a:p>
        </p:txBody>
      </p:sp>
    </p:spTree>
    <p:extLst>
      <p:ext uri="{BB962C8B-B14F-4D97-AF65-F5344CB8AC3E}">
        <p14:creationId xmlns:p14="http://schemas.microsoft.com/office/powerpoint/2010/main" val="2996521939"/>
      </p:ext>
    </p:extLst>
  </p:cSld>
  <p:clrMapOvr>
    <a:masterClrMapping/>
  </p:clrMapOvr>
</p:sld>
</file>

<file path=ppt/theme/theme1.xml><?xml version="1.0" encoding="utf-8"?>
<a:theme xmlns:a="http://schemas.openxmlformats.org/drawingml/2006/main" name="广场">
  <a:themeElements>
    <a:clrScheme name="广场">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广场">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广场">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广场.thmx</Template>
  <TotalTime>415</TotalTime>
  <Words>751</Words>
  <Application>Microsoft Office PowerPoint</Application>
  <PresentationFormat>On-screen Show (4:3)</PresentationFormat>
  <Paragraphs>76</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Century Gothic</vt:lpstr>
      <vt:lpstr>Wingdings 2</vt:lpstr>
      <vt:lpstr>广场</vt:lpstr>
      <vt:lpstr>Covid 19 fight and public health.</vt:lpstr>
      <vt:lpstr>Who we are</vt:lpstr>
      <vt:lpstr>              Fight for Covid 19 </vt:lpstr>
      <vt:lpstr>We published first time in the world Covid 19 treatment protocol and published from China.</vt:lpstr>
      <vt:lpstr>                 Background</vt:lpstr>
      <vt:lpstr>            Specific problems: </vt:lpstr>
      <vt:lpstr>                      Solution</vt:lpstr>
      <vt:lpstr>                          Our Vision</vt:lpstr>
      <vt:lpstr>Total 30 hospital will join in this project from 10 belt and road countries</vt:lpstr>
      <vt:lpstr>PowerPoint Presentation</vt:lpstr>
      <vt:lpstr>       Our proposed APP Logo</vt:lpstr>
      <vt:lpstr>PowerPoint Presentation</vt:lpstr>
      <vt:lpstr>Join Cooperation</vt:lpstr>
      <vt:lpstr>Our Project outcome</vt:lpstr>
      <vt:lpstr>         we already did big clinical trial</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Belt and Road National heart Center Association</dc:title>
  <dc:creator>MAC 123</dc:creator>
  <cp:lastModifiedBy>Dr Misbahul Ferdous</cp:lastModifiedBy>
  <cp:revision>16</cp:revision>
  <dcterms:created xsi:type="dcterms:W3CDTF">2020-09-21T06:06:35Z</dcterms:created>
  <dcterms:modified xsi:type="dcterms:W3CDTF">2022-05-24T14:05:11Z</dcterms:modified>
</cp:coreProperties>
</file>