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5" r:id="rId3"/>
    <p:sldMasterId id="2147483663" r:id="rId4"/>
    <p:sldMasterId id="2147483670" r:id="rId5"/>
    <p:sldMasterId id="2147483677" r:id="rId6"/>
    <p:sldMasterId id="2147483684" r:id="rId7"/>
  </p:sldMasterIdLst>
  <p:notesMasterIdLst>
    <p:notesMasterId r:id="rId9"/>
  </p:notesMasterIdLst>
  <p:handoutMasterIdLst>
    <p:handoutMasterId r:id="rId28"/>
  </p:handoutMasterIdLst>
  <p:sldIdLst>
    <p:sldId id="6680" r:id="rId8"/>
    <p:sldId id="6682" r:id="rId10"/>
    <p:sldId id="6683" r:id="rId11"/>
    <p:sldId id="6684" r:id="rId12"/>
    <p:sldId id="6707" r:id="rId13"/>
    <p:sldId id="6708" r:id="rId14"/>
    <p:sldId id="6709" r:id="rId15"/>
    <p:sldId id="6716" r:id="rId16"/>
    <p:sldId id="6726" r:id="rId17"/>
    <p:sldId id="6728" r:id="rId18"/>
    <p:sldId id="6741" r:id="rId19"/>
    <p:sldId id="6710" r:id="rId20"/>
    <p:sldId id="6713" r:id="rId21"/>
    <p:sldId id="6714" r:id="rId22"/>
    <p:sldId id="6715" r:id="rId23"/>
    <p:sldId id="6749" r:id="rId24"/>
    <p:sldId id="6717" r:id="rId25"/>
    <p:sldId id="6720" r:id="rId26"/>
    <p:sldId id="6703" r:id="rId27"/>
  </p:sldIdLst>
  <p:sldSz cx="12196445" cy="6858000"/>
  <p:notesSz cx="6858000" cy="9144000"/>
  <p:embeddedFontLst>
    <p:embeddedFont>
      <p:font typeface="微软雅黑" panose="020B0503020204020204" pitchFamily="34" charset="-122"/>
      <p:regular r:id="rId32"/>
    </p:embeddedFont>
    <p:embeddedFont>
      <p:font typeface="汉仪正圆-45W" panose="00020600040101010101" charset="-122"/>
      <p:regular r:id="rId33"/>
    </p:embeddedFont>
    <p:embeddedFont>
      <p:font typeface="Calibri" panose="020F0502020204030204" pitchFamily="34" charset="0"/>
      <p:regular r:id="rId34"/>
      <p:bold r:id="rId35"/>
      <p:italic r:id="rId36"/>
      <p:boldItalic r:id="rId37"/>
      <p:bold r:id="rId38"/>
    </p:embeddedFont>
    <p:embeddedFont>
      <p:font typeface="Impact" panose="020B0806030902050204" pitchFamily="34" charset="0"/>
      <p:regular r:id="rId39"/>
    </p:embeddedFont>
    <p:embeddedFont>
      <p:font typeface="Tahoma" panose="020B0604030504040204" charset="0"/>
      <p:regular r:id="rId40"/>
      <p:bold r:id="rId41"/>
    </p:embeddedFont>
    <p:embeddedFont>
      <p:font typeface="汉仪文黑-55简" panose="00020600040101010101" charset="-122"/>
      <p:regular r:id="rId42"/>
    </p:embeddedFont>
  </p:embeddedFontLst>
  <p:defaultTextStyle>
    <a:defPPr>
      <a:defRPr lang="zh-CN"/>
    </a:defPPr>
    <a:lvl1pPr algn="l" rtl="0" fontAlgn="base">
      <a:spcBef>
        <a:spcPct val="0"/>
      </a:spcBef>
      <a:spcAft>
        <a:spcPct val="0"/>
      </a:spcAft>
      <a:buFont typeface="Arial" panose="020B0704020202020204" pitchFamily="34" charset="0"/>
      <a:defRPr kern="1200">
        <a:solidFill>
          <a:schemeClr val="tx1"/>
        </a:solidFill>
        <a:latin typeface="Arial" panose="020B0704020202020204" pitchFamily="34" charset="0"/>
        <a:ea typeface="宋体" panose="02010600030101010101" pitchFamily="2" charset="-122"/>
        <a:cs typeface="+mn-cs"/>
      </a:defRPr>
    </a:lvl1pPr>
    <a:lvl2pPr marL="457200" algn="l" rtl="0" fontAlgn="base">
      <a:spcBef>
        <a:spcPct val="0"/>
      </a:spcBef>
      <a:spcAft>
        <a:spcPct val="0"/>
      </a:spcAft>
      <a:buFont typeface="Arial" panose="020B0704020202020204" pitchFamily="34" charset="0"/>
      <a:defRPr kern="1200">
        <a:solidFill>
          <a:schemeClr val="tx1"/>
        </a:solidFill>
        <a:latin typeface="Arial" panose="020B0704020202020204" pitchFamily="34" charset="0"/>
        <a:ea typeface="宋体" panose="02010600030101010101" pitchFamily="2" charset="-122"/>
        <a:cs typeface="+mn-cs"/>
      </a:defRPr>
    </a:lvl2pPr>
    <a:lvl3pPr marL="914400" algn="l" rtl="0" fontAlgn="base">
      <a:spcBef>
        <a:spcPct val="0"/>
      </a:spcBef>
      <a:spcAft>
        <a:spcPct val="0"/>
      </a:spcAft>
      <a:buFont typeface="Arial" panose="020B0704020202020204" pitchFamily="34" charset="0"/>
      <a:defRPr kern="1200">
        <a:solidFill>
          <a:schemeClr val="tx1"/>
        </a:solidFill>
        <a:latin typeface="Arial" panose="020B0704020202020204" pitchFamily="34" charset="0"/>
        <a:ea typeface="宋体" panose="02010600030101010101" pitchFamily="2" charset="-122"/>
        <a:cs typeface="+mn-cs"/>
      </a:defRPr>
    </a:lvl3pPr>
    <a:lvl4pPr marL="1371600" algn="l" rtl="0" fontAlgn="base">
      <a:spcBef>
        <a:spcPct val="0"/>
      </a:spcBef>
      <a:spcAft>
        <a:spcPct val="0"/>
      </a:spcAft>
      <a:buFont typeface="Arial" panose="020B0704020202020204" pitchFamily="34" charset="0"/>
      <a:defRPr kern="1200">
        <a:solidFill>
          <a:schemeClr val="tx1"/>
        </a:solidFill>
        <a:latin typeface="Arial" panose="020B0704020202020204" pitchFamily="34" charset="0"/>
        <a:ea typeface="宋体" panose="02010600030101010101" pitchFamily="2" charset="-122"/>
        <a:cs typeface="+mn-cs"/>
      </a:defRPr>
    </a:lvl4pPr>
    <a:lvl5pPr marL="1828800" algn="l" rtl="0" fontAlgn="base">
      <a:spcBef>
        <a:spcPct val="0"/>
      </a:spcBef>
      <a:spcAft>
        <a:spcPct val="0"/>
      </a:spcAft>
      <a:buFont typeface="Arial" panose="020B0704020202020204" pitchFamily="34" charset="0"/>
      <a:defRPr kern="1200">
        <a:solidFill>
          <a:schemeClr val="tx1"/>
        </a:solidFill>
        <a:latin typeface="Arial" panose="020B07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7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7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7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70402020202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82C0"/>
    <a:srgbClr val="EC66A7"/>
    <a:srgbClr val="DA66E4"/>
    <a:srgbClr val="FAFAFA"/>
    <a:srgbClr val="E7AB4B"/>
    <a:srgbClr val="BFD3C7"/>
    <a:srgbClr val="DA5300"/>
    <a:srgbClr val="FF6C11"/>
    <a:srgbClr val="FFD72F"/>
    <a:srgbClr val="F3B00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49633" autoAdjust="0"/>
  </p:normalViewPr>
  <p:slideViewPr>
    <p:cSldViewPr snapToObjects="1">
      <p:cViewPr varScale="1">
        <p:scale>
          <a:sx n="105" d="100"/>
          <a:sy n="105" d="100"/>
        </p:scale>
        <p:origin x="144" y="30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0" d="100"/>
        <a:sy n="60" d="100"/>
      </p:scale>
      <p:origin x="0" y="0"/>
    </p:cViewPr>
  </p:sorterViewPr>
  <p:notesViewPr>
    <p:cSldViewPr snapToObjects="1">
      <p:cViewPr varScale="1">
        <p:scale>
          <a:sx n="87" d="100"/>
          <a:sy n="87" d="100"/>
        </p:scale>
        <p:origin x="2988" y="84"/>
      </p:cViewPr>
      <p:guideLst>
        <p:guide orient="horz" pos="3005"/>
        <p:guide pos="2136"/>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notesMaster" Target="notesMasters/notesMaster1.xml"/><Relationship Id="rId8" Type="http://schemas.openxmlformats.org/officeDocument/2006/relationships/slide" Target="slides/slide1.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2" Type="http://schemas.openxmlformats.org/officeDocument/2006/relationships/font" Target="fonts/font11.fntdata"/><Relationship Id="rId41" Type="http://schemas.openxmlformats.org/officeDocument/2006/relationships/font" Target="fonts/font10.fntdata"/><Relationship Id="rId40" Type="http://schemas.openxmlformats.org/officeDocument/2006/relationships/font" Target="fonts/font9.fntdata"/><Relationship Id="rId4" Type="http://schemas.openxmlformats.org/officeDocument/2006/relationships/slideMaster" Target="slideMasters/slideMaster3.xml"/><Relationship Id="rId39" Type="http://schemas.openxmlformats.org/officeDocument/2006/relationships/font" Target="fonts/font8.fntdata"/><Relationship Id="rId38" Type="http://schemas.openxmlformats.org/officeDocument/2006/relationships/font" Target="fonts/font7.fntdata"/><Relationship Id="rId37" Type="http://schemas.openxmlformats.org/officeDocument/2006/relationships/font" Target="fonts/font6.fntdata"/><Relationship Id="rId36" Type="http://schemas.openxmlformats.org/officeDocument/2006/relationships/font" Target="fonts/font5.fntdata"/><Relationship Id="rId35" Type="http://schemas.openxmlformats.org/officeDocument/2006/relationships/font" Target="fonts/font4.fntdata"/><Relationship Id="rId34" Type="http://schemas.openxmlformats.org/officeDocument/2006/relationships/font" Target="fonts/font3.fntdata"/><Relationship Id="rId33" Type="http://schemas.openxmlformats.org/officeDocument/2006/relationships/font" Target="fonts/font2.fntdata"/><Relationship Id="rId32" Type="http://schemas.openxmlformats.org/officeDocument/2006/relationships/font" Target="fonts/font1.fntdata"/><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Master" Target="slideMasters/slideMaster2.xml"/><Relationship Id="rId29" Type="http://schemas.openxmlformats.org/officeDocument/2006/relationships/presProps" Target="presProps.xml"/><Relationship Id="rId28" Type="http://schemas.openxmlformats.org/officeDocument/2006/relationships/handoutMaster" Target="handoutMasters/handoutMaster1.xml"/><Relationship Id="rId27" Type="http://schemas.openxmlformats.org/officeDocument/2006/relationships/slide" Target="slides/slide19.xml"/><Relationship Id="rId26" Type="http://schemas.openxmlformats.org/officeDocument/2006/relationships/slide" Target="slides/slide18.xml"/><Relationship Id="rId25" Type="http://schemas.openxmlformats.org/officeDocument/2006/relationships/slide" Target="slides/slide17.xml"/><Relationship Id="rId24" Type="http://schemas.openxmlformats.org/officeDocument/2006/relationships/slide" Target="slides/slide16.xml"/><Relationship Id="rId23" Type="http://schemas.openxmlformats.org/officeDocument/2006/relationships/slide" Target="slides/slide15.xml"/><Relationship Id="rId22" Type="http://schemas.openxmlformats.org/officeDocument/2006/relationships/slide" Target="slides/slide14.xml"/><Relationship Id="rId21" Type="http://schemas.openxmlformats.org/officeDocument/2006/relationships/slide" Target="slides/slide13.xml"/><Relationship Id="rId20" Type="http://schemas.openxmlformats.org/officeDocument/2006/relationships/slide" Target="slides/slide12.xml"/><Relationship Id="rId2" Type="http://schemas.openxmlformats.org/officeDocument/2006/relationships/theme" Target="theme/theme1.xml"/><Relationship Id="rId19" Type="http://schemas.openxmlformats.org/officeDocument/2006/relationships/slide" Target="slides/slide11.xml"/><Relationship Id="rId18" Type="http://schemas.openxmlformats.org/officeDocument/2006/relationships/slide" Target="slides/slide10.xml"/><Relationship Id="rId17" Type="http://schemas.openxmlformats.org/officeDocument/2006/relationships/slide" Target="slides/slide9.xml"/><Relationship Id="rId16" Type="http://schemas.openxmlformats.org/officeDocument/2006/relationships/slide" Target="slides/slide8.xml"/><Relationship Id="rId15" Type="http://schemas.openxmlformats.org/officeDocument/2006/relationships/slide" Target="slides/slide7.xml"/><Relationship Id="rId14" Type="http://schemas.openxmlformats.org/officeDocument/2006/relationships/slide" Target="slides/slide6.xml"/><Relationship Id="rId13" Type="http://schemas.openxmlformats.org/officeDocument/2006/relationships/slide" Target="slides/slide5.xml"/><Relationship Id="rId12" Type="http://schemas.openxmlformats.org/officeDocument/2006/relationships/slide" Target="slides/slide4.xml"/><Relationship Id="rId11" Type="http://schemas.openxmlformats.org/officeDocument/2006/relationships/slide" Target="slides/slide3.xml"/><Relationship Id="rId10" Type="http://schemas.openxmlformats.org/officeDocument/2006/relationships/slide" Target="slides/slide2.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E610686-844B-4A1B-87C8-BB90DB4BAB84}"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0" hangingPunct="0">
              <a:defRPr sz="1200"/>
            </a:lvl1pPr>
          </a:lstStyle>
          <a:p>
            <a:endParaRPr lang="zh-CN" altLang="en-US"/>
          </a:p>
        </p:txBody>
      </p:sp>
      <p:sp>
        <p:nvSpPr>
          <p:cNvPr id="30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0" hangingPunct="0">
              <a:defRPr sz="1200"/>
            </a:lvl1pPr>
          </a:lstStyle>
          <a:p>
            <a:fld id="{B9EEDA17-7CE7-49CA-897E-A1888A19DA62}" type="datetimeFigureOut">
              <a:rPr lang="zh-CN" altLang="en-US"/>
            </a:fld>
            <a:endParaRPr lang="en-US"/>
          </a:p>
        </p:txBody>
      </p:sp>
      <p:sp>
        <p:nvSpPr>
          <p:cNvPr id="3076" name="Rectangle 4"/>
          <p:cNvSpPr>
            <a:spLocks noGrp="1" noRot="1" noChangeAspect="1" noChangeArrowheads="1"/>
          </p:cNvSpPr>
          <p:nvPr>
            <p:ph type="sldImg" idx="2"/>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30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eaLnBrk="0" hangingPunct="0">
              <a:defRPr sz="1200"/>
            </a:lvl1pPr>
          </a:lstStyle>
          <a:p>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r" eaLnBrk="0" hangingPunct="0">
              <a:defRPr sz="1200"/>
            </a:lvl1pPr>
          </a:lstStyle>
          <a:p>
            <a:fld id="{CE1689F0-D8FB-450F-A36F-553F26501FEE}" type="slidenum">
              <a:rPr lang="zh-CN" altLang="en-US"/>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2_标题幻灯片">
    <p:spTree>
      <p:nvGrpSpPr>
        <p:cNvPr id="1" name=""/>
        <p:cNvGrpSpPr/>
        <p:nvPr/>
      </p:nvGrpSpPr>
      <p:grpSpPr>
        <a:xfrm>
          <a:off x="0" y="0"/>
          <a:ext cx="0" cy="0"/>
          <a:chOff x="0" y="0"/>
          <a:chExt cx="0" cy="0"/>
        </a:xfrm>
      </p:grpSpPr>
      <p:sp>
        <p:nvSpPr>
          <p:cNvPr id="14" name="图片占位符 13"/>
          <p:cNvSpPr>
            <a:spLocks noGrp="1"/>
          </p:cNvSpPr>
          <p:nvPr>
            <p:ph type="pic" sz="quarter" idx="10"/>
          </p:nvPr>
        </p:nvSpPr>
        <p:spPr>
          <a:xfrm>
            <a:off x="0" y="0"/>
            <a:ext cx="4444565" cy="6858000"/>
          </a:xfrm>
          <a:custGeom>
            <a:avLst/>
            <a:gdLst>
              <a:gd name="connsiteX0" fmla="*/ 0 w 4444565"/>
              <a:gd name="connsiteY0" fmla="*/ 0 h 6858000"/>
              <a:gd name="connsiteX1" fmla="*/ 1401292 w 4444565"/>
              <a:gd name="connsiteY1" fmla="*/ 0 h 6858000"/>
              <a:gd name="connsiteX2" fmla="*/ 4171815 w 4444565"/>
              <a:gd name="connsiteY2" fmla="*/ 2770523 h 6858000"/>
              <a:gd name="connsiteX3" fmla="*/ 4171815 w 4444565"/>
              <a:gd name="connsiteY3" fmla="*/ 4087477 h 6858000"/>
              <a:gd name="connsiteX4" fmla="*/ 1401292 w 4444565"/>
              <a:gd name="connsiteY4" fmla="*/ 6858000 h 6858000"/>
              <a:gd name="connsiteX5" fmla="*/ 0 w 4444565"/>
              <a:gd name="connsiteY5" fmla="*/ 6858000 h 6858000"/>
              <a:gd name="connsiteX6" fmla="*/ 0 w 4444565"/>
              <a:gd name="connsiteY6" fmla="*/ 5525585 h 6858000"/>
              <a:gd name="connsiteX7" fmla="*/ 1625752 w 4444565"/>
              <a:gd name="connsiteY7" fmla="*/ 3899832 h 6858000"/>
              <a:gd name="connsiteX8" fmla="*/ 1625752 w 4444565"/>
              <a:gd name="connsiteY8" fmla="*/ 2958168 h 6858000"/>
              <a:gd name="connsiteX9" fmla="*/ 0 w 4444565"/>
              <a:gd name="connsiteY9" fmla="*/ 13324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44565" h="6858000">
                <a:moveTo>
                  <a:pt x="0" y="0"/>
                </a:moveTo>
                <a:lnTo>
                  <a:pt x="1401292" y="0"/>
                </a:lnTo>
                <a:lnTo>
                  <a:pt x="4171815" y="2770523"/>
                </a:lnTo>
                <a:cubicBezTo>
                  <a:pt x="4535482" y="3134190"/>
                  <a:pt x="4535482" y="3723811"/>
                  <a:pt x="4171815" y="4087477"/>
                </a:cubicBezTo>
                <a:lnTo>
                  <a:pt x="1401292" y="6858000"/>
                </a:lnTo>
                <a:lnTo>
                  <a:pt x="0" y="6858000"/>
                </a:lnTo>
                <a:lnTo>
                  <a:pt x="0" y="5525585"/>
                </a:lnTo>
                <a:lnTo>
                  <a:pt x="1625752" y="3899832"/>
                </a:lnTo>
                <a:cubicBezTo>
                  <a:pt x="1885786" y="3639799"/>
                  <a:pt x="1885786" y="3218202"/>
                  <a:pt x="1625752" y="2958168"/>
                </a:cubicBezTo>
                <a:lnTo>
                  <a:pt x="0" y="1332416"/>
                </a:lnTo>
                <a:close/>
              </a:path>
            </a:pathLst>
          </a:custGeom>
          <a:solidFill>
            <a:schemeClr val="bg1">
              <a:lumMod val="95000"/>
            </a:schemeClr>
          </a:solidFill>
        </p:spPr>
        <p:txBody>
          <a:bodyPr wrap="square">
            <a:noAutofit/>
          </a:bodyP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300" fill="hold"/>
                                        <p:tgtEl>
                                          <p:spTgt spid="14"/>
                                        </p:tgtEl>
                                        <p:attrNameLst>
                                          <p:attrName>ppt_x</p:attrName>
                                        </p:attrNameLst>
                                      </p:cBhvr>
                                      <p:tavLst>
                                        <p:tav tm="0">
                                          <p:val>
                                            <p:strVal val="0-#ppt_w/2"/>
                                          </p:val>
                                        </p:tav>
                                        <p:tav tm="100000">
                                          <p:val>
                                            <p:strVal val="#ppt_x"/>
                                          </p:val>
                                        </p:tav>
                                      </p:tavLst>
                                    </p:anim>
                                    <p:anim calcmode="lin" valueType="num">
                                      <p:cBhvr additive="base">
                                        <p:cTn id="8" dur="3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4_标题幻灯片">
    <p:spTree>
      <p:nvGrpSpPr>
        <p:cNvPr id="1" name=""/>
        <p:cNvGrpSpPr/>
        <p:nvPr/>
      </p:nvGrpSpPr>
      <p:grpSpPr>
        <a:xfrm>
          <a:off x="0" y="0"/>
          <a:ext cx="0" cy="0"/>
          <a:chOff x="0" y="0"/>
          <a:chExt cx="0" cy="0"/>
        </a:xfrm>
      </p:grpSpPr>
      <p:sp>
        <p:nvSpPr>
          <p:cNvPr id="11" name="任意多边形: 形状 10"/>
          <p:cNvSpPr/>
          <p:nvPr userDrawn="1"/>
        </p:nvSpPr>
        <p:spPr bwMode="auto">
          <a:xfrm>
            <a:off x="9842796" y="5296810"/>
            <a:ext cx="2353967" cy="1561191"/>
          </a:xfrm>
          <a:custGeom>
            <a:avLst/>
            <a:gdLst>
              <a:gd name="connsiteX0" fmla="*/ 2371990 w 3288888"/>
              <a:gd name="connsiteY0" fmla="*/ 0 h 2181247"/>
              <a:gd name="connsiteX1" fmla="*/ 2734686 w 3288888"/>
              <a:gd name="connsiteY1" fmla="*/ 150234 h 2181247"/>
              <a:gd name="connsiteX2" fmla="*/ 3288888 w 3288888"/>
              <a:gd name="connsiteY2" fmla="*/ 704436 h 2181247"/>
              <a:gd name="connsiteX3" fmla="*/ 3288888 w 3288888"/>
              <a:gd name="connsiteY3" fmla="*/ 2181247 h 2181247"/>
              <a:gd name="connsiteX4" fmla="*/ 0 w 3288888"/>
              <a:gd name="connsiteY4" fmla="*/ 2181247 h 2181247"/>
              <a:gd name="connsiteX5" fmla="*/ 7754 w 3288888"/>
              <a:gd name="connsiteY5" fmla="*/ 2166513 h 2181247"/>
              <a:gd name="connsiteX6" fmla="*/ 73481 w 3288888"/>
              <a:gd name="connsiteY6" fmla="*/ 2086048 h 2181247"/>
              <a:gd name="connsiteX7" fmla="*/ 2009295 w 3288888"/>
              <a:gd name="connsiteY7" fmla="*/ 150234 h 2181247"/>
              <a:gd name="connsiteX8" fmla="*/ 2371990 w 3288888"/>
              <a:gd name="connsiteY8" fmla="*/ 0 h 2181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88888" h="2181247">
                <a:moveTo>
                  <a:pt x="2371990" y="0"/>
                </a:moveTo>
                <a:cubicBezTo>
                  <a:pt x="2503261" y="0"/>
                  <a:pt x="2634530" y="50078"/>
                  <a:pt x="2734686" y="150234"/>
                </a:cubicBezTo>
                <a:lnTo>
                  <a:pt x="3288888" y="704436"/>
                </a:lnTo>
                <a:lnTo>
                  <a:pt x="3288888" y="2181247"/>
                </a:lnTo>
                <a:lnTo>
                  <a:pt x="0" y="2181247"/>
                </a:lnTo>
                <a:lnTo>
                  <a:pt x="7754" y="2166513"/>
                </a:lnTo>
                <a:cubicBezTo>
                  <a:pt x="26533" y="2138071"/>
                  <a:pt x="48442" y="2111087"/>
                  <a:pt x="73481" y="2086048"/>
                </a:cubicBezTo>
                <a:lnTo>
                  <a:pt x="2009295" y="150234"/>
                </a:lnTo>
                <a:cubicBezTo>
                  <a:pt x="2109451" y="50078"/>
                  <a:pt x="2240721" y="0"/>
                  <a:pt x="2371990" y="0"/>
                </a:cubicBezTo>
                <a:close/>
              </a:path>
            </a:pathLst>
          </a:cu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pPr>
            <a:endParaRPr kumimoji="0" lang="zh-CN" altLang="en-US" sz="1800" b="0" i="0" u="none" strike="noStrike" cap="none" normalizeH="0" baseline="0">
              <a:ln>
                <a:noFill/>
              </a:ln>
              <a:solidFill>
                <a:schemeClr val="tx1"/>
              </a:solidFill>
              <a:effectLst/>
              <a:latin typeface="Arial" panose="020B0704020202020204" pitchFamily="34" charset="0"/>
              <a:ea typeface="宋体" panose="02010600030101010101" pitchFamily="2" charset="-122"/>
            </a:endParaRPr>
          </a:p>
        </p:txBody>
      </p:sp>
      <p:sp>
        <p:nvSpPr>
          <p:cNvPr id="10" name="图片占位符 9"/>
          <p:cNvSpPr>
            <a:spLocks noGrp="1"/>
          </p:cNvSpPr>
          <p:nvPr>
            <p:ph type="pic" sz="quarter" idx="11"/>
          </p:nvPr>
        </p:nvSpPr>
        <p:spPr>
          <a:xfrm>
            <a:off x="0" y="1"/>
            <a:ext cx="6069264" cy="3384644"/>
          </a:xfrm>
          <a:custGeom>
            <a:avLst/>
            <a:gdLst>
              <a:gd name="connsiteX0" fmla="*/ 0 w 5437856"/>
              <a:gd name="connsiteY0" fmla="*/ 0 h 3032527"/>
              <a:gd name="connsiteX1" fmla="*/ 1119432 w 5437856"/>
              <a:gd name="connsiteY1" fmla="*/ 0 h 3032527"/>
              <a:gd name="connsiteX2" fmla="*/ 1800223 w 5437856"/>
              <a:gd name="connsiteY2" fmla="*/ 680790 h 3032527"/>
              <a:gd name="connsiteX3" fmla="*/ 2391194 w 5437856"/>
              <a:gd name="connsiteY3" fmla="*/ 680790 h 3032527"/>
              <a:gd name="connsiteX4" fmla="*/ 3071985 w 5437856"/>
              <a:gd name="connsiteY4" fmla="*/ 0 h 3032527"/>
              <a:gd name="connsiteX5" fmla="*/ 5437856 w 5437856"/>
              <a:gd name="connsiteY5" fmla="*/ 0 h 3032527"/>
              <a:gd name="connsiteX6" fmla="*/ 2624260 w 5437856"/>
              <a:gd name="connsiteY6" fmla="*/ 2813596 h 3032527"/>
              <a:gd name="connsiteX7" fmla="*/ 1567160 w 5437856"/>
              <a:gd name="connsiteY7" fmla="*/ 2813597 h 3032527"/>
              <a:gd name="connsiteX8" fmla="*/ 0 w 5437856"/>
              <a:gd name="connsiteY8" fmla="*/ 1246436 h 3032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7856" h="3032527">
                <a:moveTo>
                  <a:pt x="0" y="0"/>
                </a:moveTo>
                <a:lnTo>
                  <a:pt x="1119432" y="0"/>
                </a:lnTo>
                <a:lnTo>
                  <a:pt x="1800223" y="680790"/>
                </a:lnTo>
                <a:cubicBezTo>
                  <a:pt x="1963415" y="843983"/>
                  <a:pt x="2228002" y="843983"/>
                  <a:pt x="2391194" y="680790"/>
                </a:cubicBezTo>
                <a:lnTo>
                  <a:pt x="3071985" y="0"/>
                </a:lnTo>
                <a:lnTo>
                  <a:pt x="5437856" y="0"/>
                </a:lnTo>
                <a:lnTo>
                  <a:pt x="2624260" y="2813596"/>
                </a:lnTo>
                <a:cubicBezTo>
                  <a:pt x="2332351" y="3105505"/>
                  <a:pt x="1859071" y="3105505"/>
                  <a:pt x="1567160" y="2813597"/>
                </a:cubicBezTo>
                <a:lnTo>
                  <a:pt x="0" y="1246436"/>
                </a:lnTo>
                <a:close/>
              </a:path>
            </a:pathLst>
          </a:custGeom>
          <a:solidFill>
            <a:schemeClr val="bg1">
              <a:lumMod val="85000"/>
            </a:schemeClr>
          </a:solidFill>
        </p:spPr>
        <p:txBody>
          <a:bodyPr wrap="square">
            <a:noAutofit/>
          </a:bodyP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300" fill="hold"/>
                                        <p:tgtEl>
                                          <p:spTgt spid="10"/>
                                        </p:tgtEl>
                                        <p:attrNameLst>
                                          <p:attrName>ppt_x</p:attrName>
                                        </p:attrNameLst>
                                      </p:cBhvr>
                                      <p:tavLst>
                                        <p:tav tm="0">
                                          <p:val>
                                            <p:strVal val="#ppt_x"/>
                                          </p:val>
                                        </p:tav>
                                        <p:tav tm="100000">
                                          <p:val>
                                            <p:strVal val="#ppt_x"/>
                                          </p:val>
                                        </p:tav>
                                      </p:tavLst>
                                    </p:anim>
                                    <p:anim calcmode="lin" valueType="num">
                                      <p:cBhvr additive="base">
                                        <p:cTn id="8" dur="3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300" fill="hold"/>
                                        <p:tgtEl>
                                          <p:spTgt spid="11"/>
                                        </p:tgtEl>
                                        <p:attrNameLst>
                                          <p:attrName>ppt_x</p:attrName>
                                        </p:attrNameLst>
                                      </p:cBhvr>
                                      <p:tavLst>
                                        <p:tav tm="0">
                                          <p:val>
                                            <p:strVal val="#ppt_x"/>
                                          </p:val>
                                        </p:tav>
                                        <p:tav tm="100000">
                                          <p:val>
                                            <p:strVal val="#ppt_x"/>
                                          </p:val>
                                        </p:tav>
                                      </p:tavLst>
                                    </p:anim>
                                    <p:anim calcmode="lin" valueType="num">
                                      <p:cBhvr additive="base">
                                        <p:cTn id="12" dur="3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0" grpId="0" bldLvl="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6" name="矩形 5"/>
          <p:cNvSpPr/>
          <p:nvPr userDrawn="1"/>
        </p:nvSpPr>
        <p:spPr bwMode="auto">
          <a:xfrm>
            <a:off x="0" y="0"/>
            <a:ext cx="12196763" cy="691116"/>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pPr>
            <a:endParaRPr kumimoji="0" lang="zh-CN" altLang="en-US" sz="1800" b="0" i="0" u="none" strike="noStrike" cap="none" normalizeH="0" baseline="0">
              <a:ln>
                <a:noFill/>
              </a:ln>
              <a:solidFill>
                <a:schemeClr val="tx1"/>
              </a:solidFill>
              <a:effectLst/>
              <a:latin typeface="Arial" panose="020B0704020202020204" pitchFamily="34" charset="0"/>
              <a:ea typeface="宋体" panose="02010600030101010101" pitchFamily="2" charset="-122"/>
            </a:endParaRPr>
          </a:p>
        </p:txBody>
      </p:sp>
      <p:cxnSp>
        <p:nvCxnSpPr>
          <p:cNvPr id="8" name="直接连接符 7"/>
          <p:cNvCxnSpPr/>
          <p:nvPr userDrawn="1"/>
        </p:nvCxnSpPr>
        <p:spPr bwMode="auto">
          <a:xfrm>
            <a:off x="0" y="692696"/>
            <a:ext cx="12196763"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矩形 8"/>
          <p:cNvSpPr/>
          <p:nvPr userDrawn="1"/>
        </p:nvSpPr>
        <p:spPr bwMode="auto">
          <a:xfrm>
            <a:off x="8369006" y="616801"/>
            <a:ext cx="699786" cy="74315"/>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pPr>
            <a:endParaRPr kumimoji="0" lang="zh-CN" altLang="en-US" sz="1800" b="0" i="0" u="none" strike="noStrike" cap="none" normalizeH="0" baseline="0">
              <a:ln>
                <a:noFill/>
              </a:ln>
              <a:solidFill>
                <a:schemeClr val="tx1"/>
              </a:solidFill>
              <a:effectLst/>
              <a:latin typeface="Arial" panose="020B0704020202020204" pitchFamily="34" charset="0"/>
              <a:ea typeface="宋体" panose="02010600030101010101" pitchFamily="2" charset="-122"/>
            </a:endParaRPr>
          </a:p>
        </p:txBody>
      </p:sp>
      <p:sp>
        <p:nvSpPr>
          <p:cNvPr id="10" name="矩形 9"/>
          <p:cNvSpPr/>
          <p:nvPr userDrawn="1"/>
        </p:nvSpPr>
        <p:spPr bwMode="auto">
          <a:xfrm>
            <a:off x="9150499" y="616801"/>
            <a:ext cx="699786" cy="74315"/>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pPr>
            <a:endParaRPr kumimoji="0" lang="zh-CN" altLang="en-US" sz="1800" b="0" i="0" u="none" strike="noStrike" cap="none" normalizeH="0" baseline="0">
              <a:ln>
                <a:noFill/>
              </a:ln>
              <a:solidFill>
                <a:schemeClr val="tx1"/>
              </a:solidFill>
              <a:effectLst/>
              <a:latin typeface="Arial" panose="020B0704020202020204" pitchFamily="34" charset="0"/>
              <a:ea typeface="宋体" panose="02010600030101010101" pitchFamily="2" charset="-122"/>
            </a:endParaRPr>
          </a:p>
        </p:txBody>
      </p:sp>
      <p:sp>
        <p:nvSpPr>
          <p:cNvPr id="11" name="矩形 10"/>
          <p:cNvSpPr/>
          <p:nvPr userDrawn="1"/>
        </p:nvSpPr>
        <p:spPr bwMode="auto">
          <a:xfrm>
            <a:off x="9931992" y="616801"/>
            <a:ext cx="699786" cy="74315"/>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pPr>
            <a:endParaRPr kumimoji="0" lang="zh-CN" altLang="en-US" sz="1800" b="0" i="0" u="none" strike="noStrike" cap="none" normalizeH="0" baseline="0">
              <a:ln>
                <a:noFill/>
              </a:ln>
              <a:solidFill>
                <a:schemeClr val="tx1"/>
              </a:solidFill>
              <a:effectLst/>
              <a:latin typeface="Arial" panose="020B0704020202020204" pitchFamily="34" charset="0"/>
              <a:ea typeface="宋体" panose="02010600030101010101" pitchFamily="2" charset="-122"/>
            </a:endParaRPr>
          </a:p>
        </p:txBody>
      </p:sp>
      <p:sp>
        <p:nvSpPr>
          <p:cNvPr id="12" name="矩形 11"/>
          <p:cNvSpPr/>
          <p:nvPr userDrawn="1"/>
        </p:nvSpPr>
        <p:spPr bwMode="auto">
          <a:xfrm>
            <a:off x="10713485" y="616801"/>
            <a:ext cx="699786" cy="74315"/>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pPr>
            <a:endParaRPr kumimoji="0" lang="zh-CN" altLang="en-US" sz="1800" b="0" i="0" u="none" strike="noStrike" cap="none" normalizeH="0" baseline="0">
              <a:ln>
                <a:noFill/>
              </a:ln>
              <a:solidFill>
                <a:schemeClr val="tx1"/>
              </a:solidFill>
              <a:effectLst/>
              <a:latin typeface="Arial" panose="020B0704020202020204" pitchFamily="34" charset="0"/>
              <a:ea typeface="宋体" panose="02010600030101010101" pitchFamily="2" charset="-122"/>
            </a:endParaRPr>
          </a:p>
        </p:txBody>
      </p:sp>
      <p:sp>
        <p:nvSpPr>
          <p:cNvPr id="13" name="矩形 12"/>
          <p:cNvSpPr/>
          <p:nvPr userDrawn="1"/>
        </p:nvSpPr>
        <p:spPr bwMode="auto">
          <a:xfrm>
            <a:off x="11494978" y="616801"/>
            <a:ext cx="699786" cy="74315"/>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pPr>
            <a:endParaRPr kumimoji="0" lang="zh-CN" altLang="en-US" sz="1800" b="0" i="0" u="none" strike="noStrike" cap="none" normalizeH="0" baseline="0">
              <a:ln>
                <a:noFill/>
              </a:ln>
              <a:solidFill>
                <a:schemeClr val="tx1"/>
              </a:solidFill>
              <a:effectLst/>
              <a:latin typeface="Arial" panose="020B0704020202020204" pitchFamily="34" charset="0"/>
              <a:ea typeface="宋体" panose="02010600030101010101" pitchFamily="2" charset="-122"/>
            </a:endParaRPr>
          </a:p>
        </p:txBody>
      </p:sp>
      <p:sp>
        <p:nvSpPr>
          <p:cNvPr id="14" name="文本框 13"/>
          <p:cNvSpPr txBox="1"/>
          <p:nvPr userDrawn="1"/>
        </p:nvSpPr>
        <p:spPr>
          <a:xfrm>
            <a:off x="11600241" y="150031"/>
            <a:ext cx="457177" cy="338554"/>
          </a:xfrm>
          <a:prstGeom prst="rect">
            <a:avLst/>
          </a:prstGeom>
          <a:noFill/>
        </p:spPr>
        <p:txBody>
          <a:bodyPr wrap="none" rtlCol="0">
            <a:spAutoFit/>
          </a:bodyPr>
          <a:lstStyle/>
          <a:p>
            <a:pPr algn="ctr"/>
            <a:fld id="{A42A99E6-F81F-4FB4-AB1A-B768164FC9A5}" type="slidenum">
              <a:rPr lang="zh-CN" altLang="en-US" sz="1600" smtClean="0">
                <a:solidFill>
                  <a:schemeClr val="tx1"/>
                </a:solidFill>
                <a:latin typeface="汉仪正圆-45W" panose="00020600040101010101" charset="-122"/>
                <a:ea typeface="汉仪正圆-45W" panose="00020600040101010101" charset="-122"/>
              </a:rPr>
            </a:fld>
            <a:endParaRPr lang="zh-CN" altLang="en-US" sz="1600">
              <a:solidFill>
                <a:schemeClr val="tx1"/>
              </a:solidFill>
              <a:latin typeface="汉仪正圆-45W" panose="00020600040101010101" charset="-122"/>
              <a:ea typeface="汉仪正圆-45W" panose="00020600040101010101" charset="-122"/>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2_标题幻灯片">
    <p:spTree>
      <p:nvGrpSpPr>
        <p:cNvPr id="1" name=""/>
        <p:cNvGrpSpPr/>
        <p:nvPr/>
      </p:nvGrpSpPr>
      <p:grpSpPr>
        <a:xfrm>
          <a:off x="0" y="0"/>
          <a:ext cx="0" cy="0"/>
          <a:chOff x="0" y="0"/>
          <a:chExt cx="0" cy="0"/>
        </a:xfrm>
      </p:grpSpPr>
      <p:sp>
        <p:nvSpPr>
          <p:cNvPr id="14" name="图片占位符 13"/>
          <p:cNvSpPr>
            <a:spLocks noGrp="1"/>
          </p:cNvSpPr>
          <p:nvPr>
            <p:ph type="pic" sz="quarter" idx="10"/>
          </p:nvPr>
        </p:nvSpPr>
        <p:spPr>
          <a:xfrm>
            <a:off x="0" y="0"/>
            <a:ext cx="4444565" cy="6858000"/>
          </a:xfrm>
          <a:custGeom>
            <a:avLst/>
            <a:gdLst>
              <a:gd name="connsiteX0" fmla="*/ 0 w 4444565"/>
              <a:gd name="connsiteY0" fmla="*/ 0 h 6858000"/>
              <a:gd name="connsiteX1" fmla="*/ 1401292 w 4444565"/>
              <a:gd name="connsiteY1" fmla="*/ 0 h 6858000"/>
              <a:gd name="connsiteX2" fmla="*/ 4171815 w 4444565"/>
              <a:gd name="connsiteY2" fmla="*/ 2770523 h 6858000"/>
              <a:gd name="connsiteX3" fmla="*/ 4171815 w 4444565"/>
              <a:gd name="connsiteY3" fmla="*/ 4087477 h 6858000"/>
              <a:gd name="connsiteX4" fmla="*/ 1401292 w 4444565"/>
              <a:gd name="connsiteY4" fmla="*/ 6858000 h 6858000"/>
              <a:gd name="connsiteX5" fmla="*/ 0 w 4444565"/>
              <a:gd name="connsiteY5" fmla="*/ 6858000 h 6858000"/>
              <a:gd name="connsiteX6" fmla="*/ 0 w 4444565"/>
              <a:gd name="connsiteY6" fmla="*/ 5525585 h 6858000"/>
              <a:gd name="connsiteX7" fmla="*/ 1625752 w 4444565"/>
              <a:gd name="connsiteY7" fmla="*/ 3899832 h 6858000"/>
              <a:gd name="connsiteX8" fmla="*/ 1625752 w 4444565"/>
              <a:gd name="connsiteY8" fmla="*/ 2958168 h 6858000"/>
              <a:gd name="connsiteX9" fmla="*/ 0 w 4444565"/>
              <a:gd name="connsiteY9" fmla="*/ 13324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44565" h="6858000">
                <a:moveTo>
                  <a:pt x="0" y="0"/>
                </a:moveTo>
                <a:lnTo>
                  <a:pt x="1401292" y="0"/>
                </a:lnTo>
                <a:lnTo>
                  <a:pt x="4171815" y="2770523"/>
                </a:lnTo>
                <a:cubicBezTo>
                  <a:pt x="4535482" y="3134190"/>
                  <a:pt x="4535482" y="3723811"/>
                  <a:pt x="4171815" y="4087477"/>
                </a:cubicBezTo>
                <a:lnTo>
                  <a:pt x="1401292" y="6858000"/>
                </a:lnTo>
                <a:lnTo>
                  <a:pt x="0" y="6858000"/>
                </a:lnTo>
                <a:lnTo>
                  <a:pt x="0" y="5525585"/>
                </a:lnTo>
                <a:lnTo>
                  <a:pt x="1625752" y="3899832"/>
                </a:lnTo>
                <a:cubicBezTo>
                  <a:pt x="1885786" y="3639799"/>
                  <a:pt x="1885786" y="3218202"/>
                  <a:pt x="1625752" y="2958168"/>
                </a:cubicBezTo>
                <a:lnTo>
                  <a:pt x="0" y="1332416"/>
                </a:lnTo>
                <a:close/>
              </a:path>
            </a:pathLst>
          </a:custGeom>
          <a:solidFill>
            <a:schemeClr val="bg1">
              <a:lumMod val="95000"/>
            </a:schemeClr>
          </a:solidFill>
        </p:spPr>
        <p:txBody>
          <a:bodyPr wrap="square">
            <a:noAutofit/>
          </a:bodyP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300" fill="hold"/>
                                        <p:tgtEl>
                                          <p:spTgt spid="14"/>
                                        </p:tgtEl>
                                        <p:attrNameLst>
                                          <p:attrName>ppt_x</p:attrName>
                                        </p:attrNameLst>
                                      </p:cBhvr>
                                      <p:tavLst>
                                        <p:tav tm="0">
                                          <p:val>
                                            <p:strVal val="0-#ppt_w/2"/>
                                          </p:val>
                                        </p:tav>
                                        <p:tav tm="100000">
                                          <p:val>
                                            <p:strVal val="#ppt_x"/>
                                          </p:val>
                                        </p:tav>
                                      </p:tavLst>
                                    </p:anim>
                                    <p:anim calcmode="lin" valueType="num">
                                      <p:cBhvr additive="base">
                                        <p:cTn id="8" dur="3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showMasterSp="0" userDrawn="1">
  <p:cSld name="6_标题幻灯片">
    <p:spTree>
      <p:nvGrpSpPr>
        <p:cNvPr id="1" name=""/>
        <p:cNvGrpSpPr/>
        <p:nvPr/>
      </p:nvGrpSpPr>
      <p:grpSpPr>
        <a:xfrm>
          <a:off x="0" y="0"/>
          <a:ext cx="0" cy="0"/>
          <a:chOff x="0" y="0"/>
          <a:chExt cx="0" cy="0"/>
        </a:xfrm>
      </p:grpSpPr>
      <p:sp>
        <p:nvSpPr>
          <p:cNvPr id="13" name="图片占位符 12"/>
          <p:cNvSpPr>
            <a:spLocks noGrp="1"/>
          </p:cNvSpPr>
          <p:nvPr>
            <p:ph type="pic" sz="quarter" idx="10"/>
          </p:nvPr>
        </p:nvSpPr>
        <p:spPr>
          <a:xfrm>
            <a:off x="5967663" y="-1"/>
            <a:ext cx="6229101" cy="3934327"/>
          </a:xfrm>
          <a:custGeom>
            <a:avLst/>
            <a:gdLst>
              <a:gd name="connsiteX0" fmla="*/ 0 w 6229101"/>
              <a:gd name="connsiteY0" fmla="*/ 0 h 3934327"/>
              <a:gd name="connsiteX1" fmla="*/ 6229101 w 6229101"/>
              <a:gd name="connsiteY1" fmla="*/ 0 h 3934327"/>
              <a:gd name="connsiteX2" fmla="*/ 6229101 w 6229101"/>
              <a:gd name="connsiteY2" fmla="*/ 2277605 h 3934327"/>
              <a:gd name="connsiteX3" fmla="*/ 4797962 w 6229101"/>
              <a:gd name="connsiteY3" fmla="*/ 3708744 h 3934327"/>
              <a:gd name="connsiteX4" fmla="*/ 3708743 w 6229101"/>
              <a:gd name="connsiteY4" fmla="*/ 3708744 h 3934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9101" h="3934327">
                <a:moveTo>
                  <a:pt x="0" y="0"/>
                </a:moveTo>
                <a:lnTo>
                  <a:pt x="6229101" y="0"/>
                </a:lnTo>
                <a:lnTo>
                  <a:pt x="6229101" y="2277605"/>
                </a:lnTo>
                <a:lnTo>
                  <a:pt x="4797962" y="3708744"/>
                </a:lnTo>
                <a:cubicBezTo>
                  <a:pt x="4497181" y="4009522"/>
                  <a:pt x="4009523" y="4009522"/>
                  <a:pt x="3708743" y="3708744"/>
                </a:cubicBezTo>
                <a:close/>
              </a:path>
            </a:pathLst>
          </a:custGeom>
          <a:solidFill>
            <a:schemeClr val="bg1">
              <a:lumMod val="95000"/>
            </a:schemeClr>
          </a:solidFill>
        </p:spPr>
        <p:txBody>
          <a:bodyPr wrap="square">
            <a:noAutofit/>
          </a:bodyPr>
          <a:lstStyle/>
          <a:p>
            <a:endParaRPr lang="zh-CN" altLang="en-US"/>
          </a:p>
        </p:txBody>
      </p:sp>
      <p:sp>
        <p:nvSpPr>
          <p:cNvPr id="11" name="任意多边形: 形状 10"/>
          <p:cNvSpPr/>
          <p:nvPr userDrawn="1"/>
        </p:nvSpPr>
        <p:spPr bwMode="auto">
          <a:xfrm>
            <a:off x="8907876" y="4676754"/>
            <a:ext cx="3288888" cy="2181247"/>
          </a:xfrm>
          <a:custGeom>
            <a:avLst/>
            <a:gdLst>
              <a:gd name="connsiteX0" fmla="*/ 2371990 w 3288888"/>
              <a:gd name="connsiteY0" fmla="*/ 0 h 2181247"/>
              <a:gd name="connsiteX1" fmla="*/ 2734686 w 3288888"/>
              <a:gd name="connsiteY1" fmla="*/ 150234 h 2181247"/>
              <a:gd name="connsiteX2" fmla="*/ 3288888 w 3288888"/>
              <a:gd name="connsiteY2" fmla="*/ 704436 h 2181247"/>
              <a:gd name="connsiteX3" fmla="*/ 3288888 w 3288888"/>
              <a:gd name="connsiteY3" fmla="*/ 2181247 h 2181247"/>
              <a:gd name="connsiteX4" fmla="*/ 0 w 3288888"/>
              <a:gd name="connsiteY4" fmla="*/ 2181247 h 2181247"/>
              <a:gd name="connsiteX5" fmla="*/ 7754 w 3288888"/>
              <a:gd name="connsiteY5" fmla="*/ 2166513 h 2181247"/>
              <a:gd name="connsiteX6" fmla="*/ 73481 w 3288888"/>
              <a:gd name="connsiteY6" fmla="*/ 2086048 h 2181247"/>
              <a:gd name="connsiteX7" fmla="*/ 2009295 w 3288888"/>
              <a:gd name="connsiteY7" fmla="*/ 150234 h 2181247"/>
              <a:gd name="connsiteX8" fmla="*/ 2371990 w 3288888"/>
              <a:gd name="connsiteY8" fmla="*/ 0 h 2181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88888" h="2181247">
                <a:moveTo>
                  <a:pt x="2371990" y="0"/>
                </a:moveTo>
                <a:cubicBezTo>
                  <a:pt x="2503261" y="0"/>
                  <a:pt x="2634530" y="50078"/>
                  <a:pt x="2734686" y="150234"/>
                </a:cubicBezTo>
                <a:lnTo>
                  <a:pt x="3288888" y="704436"/>
                </a:lnTo>
                <a:lnTo>
                  <a:pt x="3288888" y="2181247"/>
                </a:lnTo>
                <a:lnTo>
                  <a:pt x="0" y="2181247"/>
                </a:lnTo>
                <a:lnTo>
                  <a:pt x="7754" y="2166513"/>
                </a:lnTo>
                <a:cubicBezTo>
                  <a:pt x="26533" y="2138071"/>
                  <a:pt x="48442" y="2111087"/>
                  <a:pt x="73481" y="2086048"/>
                </a:cubicBezTo>
                <a:lnTo>
                  <a:pt x="2009295" y="150234"/>
                </a:lnTo>
                <a:cubicBezTo>
                  <a:pt x="2109451" y="50078"/>
                  <a:pt x="2240721" y="0"/>
                  <a:pt x="2371990" y="0"/>
                </a:cubicBezTo>
                <a:close/>
              </a:path>
            </a:pathLst>
          </a:cu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pPr>
            <a:endParaRPr kumimoji="0" lang="zh-CN" altLang="en-US" sz="1800" b="0" i="0" u="none" strike="noStrike" cap="none" normalizeH="0" baseline="0">
              <a:ln>
                <a:noFill/>
              </a:ln>
              <a:solidFill>
                <a:schemeClr val="tx1"/>
              </a:solidFill>
              <a:effectLst/>
              <a:latin typeface="Arial" panose="020B0704020202020204" pitchFamily="34" charset="0"/>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300" fill="hold"/>
                                        <p:tgtEl>
                                          <p:spTgt spid="13"/>
                                        </p:tgtEl>
                                        <p:attrNameLst>
                                          <p:attrName>ppt_x</p:attrName>
                                        </p:attrNameLst>
                                      </p:cBhvr>
                                      <p:tavLst>
                                        <p:tav tm="0">
                                          <p:val>
                                            <p:strVal val="#ppt_x"/>
                                          </p:val>
                                        </p:tav>
                                        <p:tav tm="100000">
                                          <p:val>
                                            <p:strVal val="#ppt_x"/>
                                          </p:val>
                                        </p:tav>
                                      </p:tavLst>
                                    </p:anim>
                                    <p:anim calcmode="lin" valueType="num">
                                      <p:cBhvr additive="base">
                                        <p:cTn id="8" dur="3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300" fill="hold"/>
                                        <p:tgtEl>
                                          <p:spTgt spid="11"/>
                                        </p:tgtEl>
                                        <p:attrNameLst>
                                          <p:attrName>ppt_x</p:attrName>
                                        </p:attrNameLst>
                                      </p:cBhvr>
                                      <p:tavLst>
                                        <p:tav tm="0">
                                          <p:val>
                                            <p:strVal val="#ppt_x"/>
                                          </p:val>
                                        </p:tav>
                                        <p:tav tm="100000">
                                          <p:val>
                                            <p:strVal val="#ppt_x"/>
                                          </p:val>
                                        </p:tav>
                                      </p:tavLst>
                                    </p:anim>
                                    <p:anim calcmode="lin" valueType="num">
                                      <p:cBhvr additive="base">
                                        <p:cTn id="12" dur="3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1" grpId="0" bldLvl="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3_标题幻灯片">
    <p:spTree>
      <p:nvGrpSpPr>
        <p:cNvPr id="1" name=""/>
        <p:cNvGrpSpPr/>
        <p:nvPr/>
      </p:nvGrpSpPr>
      <p:grpSpPr>
        <a:xfrm>
          <a:off x="0" y="0"/>
          <a:ext cx="0" cy="0"/>
          <a:chOff x="0" y="0"/>
          <a:chExt cx="0" cy="0"/>
        </a:xfrm>
      </p:grpSpPr>
      <p:sp>
        <p:nvSpPr>
          <p:cNvPr id="20" name="任意多边形: 形状 19"/>
          <p:cNvSpPr/>
          <p:nvPr userDrawn="1"/>
        </p:nvSpPr>
        <p:spPr bwMode="auto">
          <a:xfrm>
            <a:off x="10467834" y="5711346"/>
            <a:ext cx="1728930" cy="1146656"/>
          </a:xfrm>
          <a:custGeom>
            <a:avLst/>
            <a:gdLst>
              <a:gd name="connsiteX0" fmla="*/ 2371990 w 3288888"/>
              <a:gd name="connsiteY0" fmla="*/ 0 h 2181247"/>
              <a:gd name="connsiteX1" fmla="*/ 2734686 w 3288888"/>
              <a:gd name="connsiteY1" fmla="*/ 150234 h 2181247"/>
              <a:gd name="connsiteX2" fmla="*/ 3288888 w 3288888"/>
              <a:gd name="connsiteY2" fmla="*/ 704436 h 2181247"/>
              <a:gd name="connsiteX3" fmla="*/ 3288888 w 3288888"/>
              <a:gd name="connsiteY3" fmla="*/ 2181247 h 2181247"/>
              <a:gd name="connsiteX4" fmla="*/ 0 w 3288888"/>
              <a:gd name="connsiteY4" fmla="*/ 2181247 h 2181247"/>
              <a:gd name="connsiteX5" fmla="*/ 7754 w 3288888"/>
              <a:gd name="connsiteY5" fmla="*/ 2166513 h 2181247"/>
              <a:gd name="connsiteX6" fmla="*/ 73481 w 3288888"/>
              <a:gd name="connsiteY6" fmla="*/ 2086048 h 2181247"/>
              <a:gd name="connsiteX7" fmla="*/ 2009295 w 3288888"/>
              <a:gd name="connsiteY7" fmla="*/ 150234 h 2181247"/>
              <a:gd name="connsiteX8" fmla="*/ 2371990 w 3288888"/>
              <a:gd name="connsiteY8" fmla="*/ 0 h 2181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88888" h="2181247">
                <a:moveTo>
                  <a:pt x="2371990" y="0"/>
                </a:moveTo>
                <a:cubicBezTo>
                  <a:pt x="2503261" y="0"/>
                  <a:pt x="2634530" y="50078"/>
                  <a:pt x="2734686" y="150234"/>
                </a:cubicBezTo>
                <a:lnTo>
                  <a:pt x="3288888" y="704436"/>
                </a:lnTo>
                <a:lnTo>
                  <a:pt x="3288888" y="2181247"/>
                </a:lnTo>
                <a:lnTo>
                  <a:pt x="0" y="2181247"/>
                </a:lnTo>
                <a:lnTo>
                  <a:pt x="7754" y="2166513"/>
                </a:lnTo>
                <a:cubicBezTo>
                  <a:pt x="26533" y="2138071"/>
                  <a:pt x="48442" y="2111087"/>
                  <a:pt x="73481" y="2086048"/>
                </a:cubicBezTo>
                <a:lnTo>
                  <a:pt x="2009295" y="150234"/>
                </a:lnTo>
                <a:cubicBezTo>
                  <a:pt x="2109451" y="50078"/>
                  <a:pt x="2240721" y="0"/>
                  <a:pt x="2371990" y="0"/>
                </a:cubicBezTo>
                <a:close/>
              </a:path>
            </a:pathLst>
          </a:cu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pPr>
            <a:endParaRPr kumimoji="0" lang="zh-CN" altLang="en-US" sz="1800" b="0" i="0" u="none" strike="noStrike" cap="none" normalizeH="0" baseline="0">
              <a:ln>
                <a:noFill/>
              </a:ln>
              <a:solidFill>
                <a:schemeClr val="tx1"/>
              </a:solidFill>
              <a:effectLst/>
              <a:latin typeface="Arial" panose="020B0704020202020204" pitchFamily="34" charset="0"/>
              <a:ea typeface="宋体" panose="02010600030101010101" pitchFamily="2" charset="-122"/>
            </a:endParaRPr>
          </a:p>
        </p:txBody>
      </p:sp>
      <p:sp>
        <p:nvSpPr>
          <p:cNvPr id="33" name="图片占位符 32"/>
          <p:cNvSpPr>
            <a:spLocks noGrp="1"/>
          </p:cNvSpPr>
          <p:nvPr>
            <p:ph type="pic" sz="quarter" idx="10"/>
          </p:nvPr>
        </p:nvSpPr>
        <p:spPr>
          <a:xfrm>
            <a:off x="-7510" y="86855"/>
            <a:ext cx="3032527" cy="6684291"/>
          </a:xfrm>
          <a:custGeom>
            <a:avLst/>
            <a:gdLst>
              <a:gd name="connsiteX0" fmla="*/ 0 w 3032527"/>
              <a:gd name="connsiteY0" fmla="*/ 0 h 6684291"/>
              <a:gd name="connsiteX1" fmla="*/ 2813596 w 3032527"/>
              <a:gd name="connsiteY1" fmla="*/ 2813596 h 6684291"/>
              <a:gd name="connsiteX2" fmla="*/ 2813597 w 3032527"/>
              <a:gd name="connsiteY2" fmla="*/ 3870696 h 6684291"/>
              <a:gd name="connsiteX3" fmla="*/ 0 w 3032527"/>
              <a:gd name="connsiteY3" fmla="*/ 6684291 h 6684291"/>
              <a:gd name="connsiteX4" fmla="*/ 0 w 3032527"/>
              <a:gd name="connsiteY4" fmla="*/ 4318424 h 6684291"/>
              <a:gd name="connsiteX5" fmla="*/ 680790 w 3032527"/>
              <a:gd name="connsiteY5" fmla="*/ 3637633 h 6684291"/>
              <a:gd name="connsiteX6" fmla="*/ 680790 w 3032527"/>
              <a:gd name="connsiteY6" fmla="*/ 3046662 h 6684291"/>
              <a:gd name="connsiteX7" fmla="*/ 0 w 3032527"/>
              <a:gd name="connsiteY7" fmla="*/ 2365871 h 6684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32527" h="6684291">
                <a:moveTo>
                  <a:pt x="0" y="0"/>
                </a:moveTo>
                <a:lnTo>
                  <a:pt x="2813596" y="2813596"/>
                </a:lnTo>
                <a:cubicBezTo>
                  <a:pt x="3105505" y="3105505"/>
                  <a:pt x="3105505" y="3578785"/>
                  <a:pt x="2813597" y="3870696"/>
                </a:cubicBezTo>
                <a:lnTo>
                  <a:pt x="0" y="6684291"/>
                </a:lnTo>
                <a:lnTo>
                  <a:pt x="0" y="4318424"/>
                </a:lnTo>
                <a:lnTo>
                  <a:pt x="680790" y="3637633"/>
                </a:lnTo>
                <a:cubicBezTo>
                  <a:pt x="843983" y="3474441"/>
                  <a:pt x="843983" y="3209854"/>
                  <a:pt x="680790" y="3046662"/>
                </a:cubicBezTo>
                <a:lnTo>
                  <a:pt x="0" y="2365871"/>
                </a:lnTo>
                <a:close/>
              </a:path>
            </a:pathLst>
          </a:custGeom>
          <a:solidFill>
            <a:schemeClr val="bg1">
              <a:lumMod val="95000"/>
            </a:schemeClr>
          </a:solidFill>
        </p:spPr>
        <p:txBody>
          <a:bodyPr wrap="square">
            <a:noAutofit/>
          </a:bodyPr>
          <a:lstStyle>
            <a:lvl1pPr>
              <a:defRPr lang="zh-CN" altLang="en-US"/>
            </a:lvl1pPr>
          </a:lstStyle>
          <a:p>
            <a:pPr lvl="0"/>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300" fill="hold"/>
                                        <p:tgtEl>
                                          <p:spTgt spid="33"/>
                                        </p:tgtEl>
                                        <p:attrNameLst>
                                          <p:attrName>ppt_x</p:attrName>
                                        </p:attrNameLst>
                                      </p:cBhvr>
                                      <p:tavLst>
                                        <p:tav tm="0">
                                          <p:val>
                                            <p:strVal val="0-#ppt_w/2"/>
                                          </p:val>
                                        </p:tav>
                                        <p:tav tm="100000">
                                          <p:val>
                                            <p:strVal val="#ppt_x"/>
                                          </p:val>
                                        </p:tav>
                                      </p:tavLst>
                                    </p:anim>
                                    <p:anim calcmode="lin" valueType="num">
                                      <p:cBhvr additive="base">
                                        <p:cTn id="8" dur="300" fill="hold"/>
                                        <p:tgtEl>
                                          <p:spTgt spid="3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300"/>
                                        <p:tgtEl>
                                          <p:spTgt spid="20"/>
                                        </p:tgtEl>
                                      </p:cBhvr>
                                    </p:animEffect>
                                    <p:anim calcmode="lin" valueType="num">
                                      <p:cBhvr>
                                        <p:cTn id="13" dur="300" fill="hold"/>
                                        <p:tgtEl>
                                          <p:spTgt spid="20"/>
                                        </p:tgtEl>
                                        <p:attrNameLst>
                                          <p:attrName>ppt_x</p:attrName>
                                        </p:attrNameLst>
                                      </p:cBhvr>
                                      <p:tavLst>
                                        <p:tav tm="0">
                                          <p:val>
                                            <p:strVal val="#ppt_x"/>
                                          </p:val>
                                        </p:tav>
                                        <p:tav tm="100000">
                                          <p:val>
                                            <p:strVal val="#ppt_x"/>
                                          </p:val>
                                        </p:tav>
                                      </p:tavLst>
                                    </p:anim>
                                    <p:anim calcmode="lin" valueType="num">
                                      <p:cBhvr>
                                        <p:cTn id="14" dur="3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33" grpId="0" bldLvl="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4_标题幻灯片">
    <p:spTree>
      <p:nvGrpSpPr>
        <p:cNvPr id="1" name=""/>
        <p:cNvGrpSpPr/>
        <p:nvPr/>
      </p:nvGrpSpPr>
      <p:grpSpPr>
        <a:xfrm>
          <a:off x="0" y="0"/>
          <a:ext cx="0" cy="0"/>
          <a:chOff x="0" y="0"/>
          <a:chExt cx="0" cy="0"/>
        </a:xfrm>
      </p:grpSpPr>
      <p:sp>
        <p:nvSpPr>
          <p:cNvPr id="11" name="任意多边形: 形状 10"/>
          <p:cNvSpPr/>
          <p:nvPr userDrawn="1"/>
        </p:nvSpPr>
        <p:spPr bwMode="auto">
          <a:xfrm>
            <a:off x="9842796" y="5296810"/>
            <a:ext cx="2353967" cy="1561191"/>
          </a:xfrm>
          <a:custGeom>
            <a:avLst/>
            <a:gdLst>
              <a:gd name="connsiteX0" fmla="*/ 2371990 w 3288888"/>
              <a:gd name="connsiteY0" fmla="*/ 0 h 2181247"/>
              <a:gd name="connsiteX1" fmla="*/ 2734686 w 3288888"/>
              <a:gd name="connsiteY1" fmla="*/ 150234 h 2181247"/>
              <a:gd name="connsiteX2" fmla="*/ 3288888 w 3288888"/>
              <a:gd name="connsiteY2" fmla="*/ 704436 h 2181247"/>
              <a:gd name="connsiteX3" fmla="*/ 3288888 w 3288888"/>
              <a:gd name="connsiteY3" fmla="*/ 2181247 h 2181247"/>
              <a:gd name="connsiteX4" fmla="*/ 0 w 3288888"/>
              <a:gd name="connsiteY4" fmla="*/ 2181247 h 2181247"/>
              <a:gd name="connsiteX5" fmla="*/ 7754 w 3288888"/>
              <a:gd name="connsiteY5" fmla="*/ 2166513 h 2181247"/>
              <a:gd name="connsiteX6" fmla="*/ 73481 w 3288888"/>
              <a:gd name="connsiteY6" fmla="*/ 2086048 h 2181247"/>
              <a:gd name="connsiteX7" fmla="*/ 2009295 w 3288888"/>
              <a:gd name="connsiteY7" fmla="*/ 150234 h 2181247"/>
              <a:gd name="connsiteX8" fmla="*/ 2371990 w 3288888"/>
              <a:gd name="connsiteY8" fmla="*/ 0 h 2181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88888" h="2181247">
                <a:moveTo>
                  <a:pt x="2371990" y="0"/>
                </a:moveTo>
                <a:cubicBezTo>
                  <a:pt x="2503261" y="0"/>
                  <a:pt x="2634530" y="50078"/>
                  <a:pt x="2734686" y="150234"/>
                </a:cubicBezTo>
                <a:lnTo>
                  <a:pt x="3288888" y="704436"/>
                </a:lnTo>
                <a:lnTo>
                  <a:pt x="3288888" y="2181247"/>
                </a:lnTo>
                <a:lnTo>
                  <a:pt x="0" y="2181247"/>
                </a:lnTo>
                <a:lnTo>
                  <a:pt x="7754" y="2166513"/>
                </a:lnTo>
                <a:cubicBezTo>
                  <a:pt x="26533" y="2138071"/>
                  <a:pt x="48442" y="2111087"/>
                  <a:pt x="73481" y="2086048"/>
                </a:cubicBezTo>
                <a:lnTo>
                  <a:pt x="2009295" y="150234"/>
                </a:lnTo>
                <a:cubicBezTo>
                  <a:pt x="2109451" y="50078"/>
                  <a:pt x="2240721" y="0"/>
                  <a:pt x="2371990" y="0"/>
                </a:cubicBezTo>
                <a:close/>
              </a:path>
            </a:pathLst>
          </a:cu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pPr>
            <a:endParaRPr kumimoji="0" lang="zh-CN" altLang="en-US" sz="1800" b="0" i="0" u="none" strike="noStrike" cap="none" normalizeH="0" baseline="0">
              <a:ln>
                <a:noFill/>
              </a:ln>
              <a:solidFill>
                <a:schemeClr val="tx1"/>
              </a:solidFill>
              <a:effectLst/>
              <a:latin typeface="Arial" panose="020B0704020202020204" pitchFamily="34" charset="0"/>
              <a:ea typeface="宋体" panose="02010600030101010101" pitchFamily="2" charset="-122"/>
            </a:endParaRPr>
          </a:p>
        </p:txBody>
      </p:sp>
      <p:sp>
        <p:nvSpPr>
          <p:cNvPr id="10" name="图片占位符 9"/>
          <p:cNvSpPr>
            <a:spLocks noGrp="1"/>
          </p:cNvSpPr>
          <p:nvPr>
            <p:ph type="pic" sz="quarter" idx="11"/>
          </p:nvPr>
        </p:nvSpPr>
        <p:spPr>
          <a:xfrm>
            <a:off x="0" y="1"/>
            <a:ext cx="6069264" cy="3384644"/>
          </a:xfrm>
          <a:custGeom>
            <a:avLst/>
            <a:gdLst>
              <a:gd name="connsiteX0" fmla="*/ 0 w 5437856"/>
              <a:gd name="connsiteY0" fmla="*/ 0 h 3032527"/>
              <a:gd name="connsiteX1" fmla="*/ 1119432 w 5437856"/>
              <a:gd name="connsiteY1" fmla="*/ 0 h 3032527"/>
              <a:gd name="connsiteX2" fmla="*/ 1800223 w 5437856"/>
              <a:gd name="connsiteY2" fmla="*/ 680790 h 3032527"/>
              <a:gd name="connsiteX3" fmla="*/ 2391194 w 5437856"/>
              <a:gd name="connsiteY3" fmla="*/ 680790 h 3032527"/>
              <a:gd name="connsiteX4" fmla="*/ 3071985 w 5437856"/>
              <a:gd name="connsiteY4" fmla="*/ 0 h 3032527"/>
              <a:gd name="connsiteX5" fmla="*/ 5437856 w 5437856"/>
              <a:gd name="connsiteY5" fmla="*/ 0 h 3032527"/>
              <a:gd name="connsiteX6" fmla="*/ 2624260 w 5437856"/>
              <a:gd name="connsiteY6" fmla="*/ 2813596 h 3032527"/>
              <a:gd name="connsiteX7" fmla="*/ 1567160 w 5437856"/>
              <a:gd name="connsiteY7" fmla="*/ 2813597 h 3032527"/>
              <a:gd name="connsiteX8" fmla="*/ 0 w 5437856"/>
              <a:gd name="connsiteY8" fmla="*/ 1246436 h 3032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7856" h="3032527">
                <a:moveTo>
                  <a:pt x="0" y="0"/>
                </a:moveTo>
                <a:lnTo>
                  <a:pt x="1119432" y="0"/>
                </a:lnTo>
                <a:lnTo>
                  <a:pt x="1800223" y="680790"/>
                </a:lnTo>
                <a:cubicBezTo>
                  <a:pt x="1963415" y="843983"/>
                  <a:pt x="2228002" y="843983"/>
                  <a:pt x="2391194" y="680790"/>
                </a:cubicBezTo>
                <a:lnTo>
                  <a:pt x="3071985" y="0"/>
                </a:lnTo>
                <a:lnTo>
                  <a:pt x="5437856" y="0"/>
                </a:lnTo>
                <a:lnTo>
                  <a:pt x="2624260" y="2813596"/>
                </a:lnTo>
                <a:cubicBezTo>
                  <a:pt x="2332351" y="3105505"/>
                  <a:pt x="1859071" y="3105505"/>
                  <a:pt x="1567160" y="2813597"/>
                </a:cubicBezTo>
                <a:lnTo>
                  <a:pt x="0" y="1246436"/>
                </a:lnTo>
                <a:close/>
              </a:path>
            </a:pathLst>
          </a:custGeom>
          <a:solidFill>
            <a:schemeClr val="bg1">
              <a:lumMod val="85000"/>
            </a:schemeClr>
          </a:solidFill>
        </p:spPr>
        <p:txBody>
          <a:bodyPr wrap="square">
            <a:noAutofit/>
          </a:bodyP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300" fill="hold"/>
                                        <p:tgtEl>
                                          <p:spTgt spid="10"/>
                                        </p:tgtEl>
                                        <p:attrNameLst>
                                          <p:attrName>ppt_x</p:attrName>
                                        </p:attrNameLst>
                                      </p:cBhvr>
                                      <p:tavLst>
                                        <p:tav tm="0">
                                          <p:val>
                                            <p:strVal val="#ppt_x"/>
                                          </p:val>
                                        </p:tav>
                                        <p:tav tm="100000">
                                          <p:val>
                                            <p:strVal val="#ppt_x"/>
                                          </p:val>
                                        </p:tav>
                                      </p:tavLst>
                                    </p:anim>
                                    <p:anim calcmode="lin" valueType="num">
                                      <p:cBhvr additive="base">
                                        <p:cTn id="8" dur="3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300" fill="hold"/>
                                        <p:tgtEl>
                                          <p:spTgt spid="11"/>
                                        </p:tgtEl>
                                        <p:attrNameLst>
                                          <p:attrName>ppt_x</p:attrName>
                                        </p:attrNameLst>
                                      </p:cBhvr>
                                      <p:tavLst>
                                        <p:tav tm="0">
                                          <p:val>
                                            <p:strVal val="#ppt_x"/>
                                          </p:val>
                                        </p:tav>
                                        <p:tav tm="100000">
                                          <p:val>
                                            <p:strVal val="#ppt_x"/>
                                          </p:val>
                                        </p:tav>
                                      </p:tavLst>
                                    </p:anim>
                                    <p:anim calcmode="lin" valueType="num">
                                      <p:cBhvr additive="base">
                                        <p:cTn id="12" dur="3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0" grpId="0" bldLvl="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6" name="矩形 5"/>
          <p:cNvSpPr/>
          <p:nvPr userDrawn="1"/>
        </p:nvSpPr>
        <p:spPr bwMode="auto">
          <a:xfrm>
            <a:off x="0" y="0"/>
            <a:ext cx="12196763" cy="691116"/>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pPr>
            <a:endParaRPr kumimoji="0" lang="zh-CN" altLang="en-US" sz="1800" b="0" i="0" u="none" strike="noStrike" cap="none" normalizeH="0" baseline="0">
              <a:ln>
                <a:noFill/>
              </a:ln>
              <a:solidFill>
                <a:schemeClr val="tx1"/>
              </a:solidFill>
              <a:effectLst/>
              <a:latin typeface="Arial" panose="020B0704020202020204" pitchFamily="34" charset="0"/>
              <a:ea typeface="宋体" panose="02010600030101010101" pitchFamily="2" charset="-122"/>
            </a:endParaRPr>
          </a:p>
        </p:txBody>
      </p:sp>
      <p:cxnSp>
        <p:nvCxnSpPr>
          <p:cNvPr id="8" name="直接连接符 7"/>
          <p:cNvCxnSpPr/>
          <p:nvPr userDrawn="1"/>
        </p:nvCxnSpPr>
        <p:spPr bwMode="auto">
          <a:xfrm>
            <a:off x="0" y="692696"/>
            <a:ext cx="12196763"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矩形 8"/>
          <p:cNvSpPr/>
          <p:nvPr userDrawn="1"/>
        </p:nvSpPr>
        <p:spPr bwMode="auto">
          <a:xfrm>
            <a:off x="8369006" y="616801"/>
            <a:ext cx="699786" cy="74315"/>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pPr>
            <a:endParaRPr kumimoji="0" lang="zh-CN" altLang="en-US" sz="1800" b="0" i="0" u="none" strike="noStrike" cap="none" normalizeH="0" baseline="0">
              <a:ln>
                <a:noFill/>
              </a:ln>
              <a:solidFill>
                <a:schemeClr val="tx1"/>
              </a:solidFill>
              <a:effectLst/>
              <a:latin typeface="Arial" panose="020B0704020202020204" pitchFamily="34" charset="0"/>
              <a:ea typeface="宋体" panose="02010600030101010101" pitchFamily="2" charset="-122"/>
            </a:endParaRPr>
          </a:p>
        </p:txBody>
      </p:sp>
      <p:sp>
        <p:nvSpPr>
          <p:cNvPr id="10" name="矩形 9"/>
          <p:cNvSpPr/>
          <p:nvPr userDrawn="1"/>
        </p:nvSpPr>
        <p:spPr bwMode="auto">
          <a:xfrm>
            <a:off x="9150499" y="616801"/>
            <a:ext cx="699786" cy="74315"/>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pPr>
            <a:endParaRPr kumimoji="0" lang="zh-CN" altLang="en-US" sz="1800" b="0" i="0" u="none" strike="noStrike" cap="none" normalizeH="0" baseline="0">
              <a:ln>
                <a:noFill/>
              </a:ln>
              <a:solidFill>
                <a:schemeClr val="tx1"/>
              </a:solidFill>
              <a:effectLst/>
              <a:latin typeface="Arial" panose="020B0704020202020204" pitchFamily="34" charset="0"/>
              <a:ea typeface="宋体" panose="02010600030101010101" pitchFamily="2" charset="-122"/>
            </a:endParaRPr>
          </a:p>
        </p:txBody>
      </p:sp>
      <p:sp>
        <p:nvSpPr>
          <p:cNvPr id="11" name="矩形 10"/>
          <p:cNvSpPr/>
          <p:nvPr userDrawn="1"/>
        </p:nvSpPr>
        <p:spPr bwMode="auto">
          <a:xfrm>
            <a:off x="9931992" y="616801"/>
            <a:ext cx="699786" cy="74315"/>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pPr>
            <a:endParaRPr kumimoji="0" lang="zh-CN" altLang="en-US" sz="1800" b="0" i="0" u="none" strike="noStrike" cap="none" normalizeH="0" baseline="0">
              <a:ln>
                <a:noFill/>
              </a:ln>
              <a:solidFill>
                <a:schemeClr val="tx1"/>
              </a:solidFill>
              <a:effectLst/>
              <a:latin typeface="Arial" panose="020B0704020202020204" pitchFamily="34" charset="0"/>
              <a:ea typeface="宋体" panose="02010600030101010101" pitchFamily="2" charset="-122"/>
            </a:endParaRPr>
          </a:p>
        </p:txBody>
      </p:sp>
      <p:sp>
        <p:nvSpPr>
          <p:cNvPr id="12" name="矩形 11"/>
          <p:cNvSpPr/>
          <p:nvPr userDrawn="1"/>
        </p:nvSpPr>
        <p:spPr bwMode="auto">
          <a:xfrm>
            <a:off x="10713485" y="616801"/>
            <a:ext cx="699786" cy="74315"/>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pPr>
            <a:endParaRPr kumimoji="0" lang="zh-CN" altLang="en-US" sz="1800" b="0" i="0" u="none" strike="noStrike" cap="none" normalizeH="0" baseline="0">
              <a:ln>
                <a:noFill/>
              </a:ln>
              <a:solidFill>
                <a:schemeClr val="tx1"/>
              </a:solidFill>
              <a:effectLst/>
              <a:latin typeface="Arial" panose="020B0704020202020204" pitchFamily="34" charset="0"/>
              <a:ea typeface="宋体" panose="02010600030101010101" pitchFamily="2" charset="-122"/>
            </a:endParaRPr>
          </a:p>
        </p:txBody>
      </p:sp>
      <p:sp>
        <p:nvSpPr>
          <p:cNvPr id="13" name="矩形 12"/>
          <p:cNvSpPr/>
          <p:nvPr userDrawn="1"/>
        </p:nvSpPr>
        <p:spPr bwMode="auto">
          <a:xfrm>
            <a:off x="11494978" y="616801"/>
            <a:ext cx="699786" cy="74315"/>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pPr>
            <a:endParaRPr kumimoji="0" lang="zh-CN" altLang="en-US" sz="1800" b="0" i="0" u="none" strike="noStrike" cap="none" normalizeH="0" baseline="0">
              <a:ln>
                <a:noFill/>
              </a:ln>
              <a:solidFill>
                <a:schemeClr val="tx1"/>
              </a:solidFill>
              <a:effectLst/>
              <a:latin typeface="Arial" panose="020B0704020202020204" pitchFamily="34" charset="0"/>
              <a:ea typeface="宋体" panose="02010600030101010101" pitchFamily="2" charset="-122"/>
            </a:endParaRPr>
          </a:p>
        </p:txBody>
      </p:sp>
      <p:sp>
        <p:nvSpPr>
          <p:cNvPr id="14" name="文本框 13"/>
          <p:cNvSpPr txBox="1"/>
          <p:nvPr userDrawn="1"/>
        </p:nvSpPr>
        <p:spPr>
          <a:xfrm>
            <a:off x="11600241" y="150031"/>
            <a:ext cx="457177" cy="338554"/>
          </a:xfrm>
          <a:prstGeom prst="rect">
            <a:avLst/>
          </a:prstGeom>
          <a:noFill/>
        </p:spPr>
        <p:txBody>
          <a:bodyPr wrap="none" rtlCol="0">
            <a:spAutoFit/>
          </a:bodyPr>
          <a:lstStyle/>
          <a:p>
            <a:pPr algn="ctr"/>
            <a:fld id="{A42A99E6-F81F-4FB4-AB1A-B768164FC9A5}" type="slidenum">
              <a:rPr lang="zh-CN" altLang="en-US" sz="1600" smtClean="0">
                <a:solidFill>
                  <a:schemeClr val="tx1"/>
                </a:solidFill>
                <a:latin typeface="汉仪正圆-45W" panose="00020600040101010101" charset="-122"/>
                <a:ea typeface="汉仪正圆-45W" panose="00020600040101010101" charset="-122"/>
              </a:rPr>
            </a:fld>
            <a:endParaRPr lang="zh-CN" altLang="en-US" sz="1600">
              <a:solidFill>
                <a:schemeClr val="tx1"/>
              </a:solidFill>
              <a:latin typeface="汉仪正圆-45W" panose="00020600040101010101" charset="-122"/>
              <a:ea typeface="汉仪正圆-45W" panose="00020600040101010101" charset="-122"/>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showMasterSp="0" userDrawn="1">
  <p:cSld name="6_标题幻灯片">
    <p:spTree>
      <p:nvGrpSpPr>
        <p:cNvPr id="1" name=""/>
        <p:cNvGrpSpPr/>
        <p:nvPr/>
      </p:nvGrpSpPr>
      <p:grpSpPr>
        <a:xfrm>
          <a:off x="0" y="0"/>
          <a:ext cx="0" cy="0"/>
          <a:chOff x="0" y="0"/>
          <a:chExt cx="0" cy="0"/>
        </a:xfrm>
      </p:grpSpPr>
      <p:sp>
        <p:nvSpPr>
          <p:cNvPr id="13" name="图片占位符 12"/>
          <p:cNvSpPr>
            <a:spLocks noGrp="1"/>
          </p:cNvSpPr>
          <p:nvPr>
            <p:ph type="pic" sz="quarter" idx="10"/>
          </p:nvPr>
        </p:nvSpPr>
        <p:spPr>
          <a:xfrm>
            <a:off x="5967663" y="-1"/>
            <a:ext cx="6229101" cy="3934327"/>
          </a:xfrm>
          <a:custGeom>
            <a:avLst/>
            <a:gdLst>
              <a:gd name="connsiteX0" fmla="*/ 0 w 6229101"/>
              <a:gd name="connsiteY0" fmla="*/ 0 h 3934327"/>
              <a:gd name="connsiteX1" fmla="*/ 6229101 w 6229101"/>
              <a:gd name="connsiteY1" fmla="*/ 0 h 3934327"/>
              <a:gd name="connsiteX2" fmla="*/ 6229101 w 6229101"/>
              <a:gd name="connsiteY2" fmla="*/ 2277605 h 3934327"/>
              <a:gd name="connsiteX3" fmla="*/ 4797962 w 6229101"/>
              <a:gd name="connsiteY3" fmla="*/ 3708744 h 3934327"/>
              <a:gd name="connsiteX4" fmla="*/ 3708743 w 6229101"/>
              <a:gd name="connsiteY4" fmla="*/ 3708744 h 3934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9101" h="3934327">
                <a:moveTo>
                  <a:pt x="0" y="0"/>
                </a:moveTo>
                <a:lnTo>
                  <a:pt x="6229101" y="0"/>
                </a:lnTo>
                <a:lnTo>
                  <a:pt x="6229101" y="2277605"/>
                </a:lnTo>
                <a:lnTo>
                  <a:pt x="4797962" y="3708744"/>
                </a:lnTo>
                <a:cubicBezTo>
                  <a:pt x="4497181" y="4009522"/>
                  <a:pt x="4009523" y="4009522"/>
                  <a:pt x="3708743" y="3708744"/>
                </a:cubicBezTo>
                <a:close/>
              </a:path>
            </a:pathLst>
          </a:custGeom>
          <a:solidFill>
            <a:schemeClr val="bg1">
              <a:lumMod val="95000"/>
            </a:schemeClr>
          </a:solidFill>
        </p:spPr>
        <p:txBody>
          <a:bodyPr wrap="square">
            <a:noAutofit/>
          </a:bodyPr>
          <a:lstStyle/>
          <a:p>
            <a:endParaRPr lang="zh-CN" altLang="en-US"/>
          </a:p>
        </p:txBody>
      </p:sp>
      <p:sp>
        <p:nvSpPr>
          <p:cNvPr id="11" name="任意多边形: 形状 10"/>
          <p:cNvSpPr/>
          <p:nvPr userDrawn="1"/>
        </p:nvSpPr>
        <p:spPr bwMode="auto">
          <a:xfrm>
            <a:off x="8907876" y="4676754"/>
            <a:ext cx="3288888" cy="2181247"/>
          </a:xfrm>
          <a:custGeom>
            <a:avLst/>
            <a:gdLst>
              <a:gd name="connsiteX0" fmla="*/ 2371990 w 3288888"/>
              <a:gd name="connsiteY0" fmla="*/ 0 h 2181247"/>
              <a:gd name="connsiteX1" fmla="*/ 2734686 w 3288888"/>
              <a:gd name="connsiteY1" fmla="*/ 150234 h 2181247"/>
              <a:gd name="connsiteX2" fmla="*/ 3288888 w 3288888"/>
              <a:gd name="connsiteY2" fmla="*/ 704436 h 2181247"/>
              <a:gd name="connsiteX3" fmla="*/ 3288888 w 3288888"/>
              <a:gd name="connsiteY3" fmla="*/ 2181247 h 2181247"/>
              <a:gd name="connsiteX4" fmla="*/ 0 w 3288888"/>
              <a:gd name="connsiteY4" fmla="*/ 2181247 h 2181247"/>
              <a:gd name="connsiteX5" fmla="*/ 7754 w 3288888"/>
              <a:gd name="connsiteY5" fmla="*/ 2166513 h 2181247"/>
              <a:gd name="connsiteX6" fmla="*/ 73481 w 3288888"/>
              <a:gd name="connsiteY6" fmla="*/ 2086048 h 2181247"/>
              <a:gd name="connsiteX7" fmla="*/ 2009295 w 3288888"/>
              <a:gd name="connsiteY7" fmla="*/ 150234 h 2181247"/>
              <a:gd name="connsiteX8" fmla="*/ 2371990 w 3288888"/>
              <a:gd name="connsiteY8" fmla="*/ 0 h 2181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88888" h="2181247">
                <a:moveTo>
                  <a:pt x="2371990" y="0"/>
                </a:moveTo>
                <a:cubicBezTo>
                  <a:pt x="2503261" y="0"/>
                  <a:pt x="2634530" y="50078"/>
                  <a:pt x="2734686" y="150234"/>
                </a:cubicBezTo>
                <a:lnTo>
                  <a:pt x="3288888" y="704436"/>
                </a:lnTo>
                <a:lnTo>
                  <a:pt x="3288888" y="2181247"/>
                </a:lnTo>
                <a:lnTo>
                  <a:pt x="0" y="2181247"/>
                </a:lnTo>
                <a:lnTo>
                  <a:pt x="7754" y="2166513"/>
                </a:lnTo>
                <a:cubicBezTo>
                  <a:pt x="26533" y="2138071"/>
                  <a:pt x="48442" y="2111087"/>
                  <a:pt x="73481" y="2086048"/>
                </a:cubicBezTo>
                <a:lnTo>
                  <a:pt x="2009295" y="150234"/>
                </a:lnTo>
                <a:cubicBezTo>
                  <a:pt x="2109451" y="50078"/>
                  <a:pt x="2240721" y="0"/>
                  <a:pt x="2371990" y="0"/>
                </a:cubicBezTo>
                <a:close/>
              </a:path>
            </a:pathLst>
          </a:cu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pPr>
            <a:endParaRPr kumimoji="0" lang="zh-CN" altLang="en-US" sz="1800" b="0" i="0" u="none" strike="noStrike" cap="none" normalizeH="0" baseline="0">
              <a:ln>
                <a:noFill/>
              </a:ln>
              <a:solidFill>
                <a:schemeClr val="tx1"/>
              </a:solidFill>
              <a:effectLst/>
              <a:latin typeface="Arial" panose="020B0704020202020204" pitchFamily="34" charset="0"/>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300" fill="hold"/>
                                        <p:tgtEl>
                                          <p:spTgt spid="13"/>
                                        </p:tgtEl>
                                        <p:attrNameLst>
                                          <p:attrName>ppt_x</p:attrName>
                                        </p:attrNameLst>
                                      </p:cBhvr>
                                      <p:tavLst>
                                        <p:tav tm="0">
                                          <p:val>
                                            <p:strVal val="#ppt_x"/>
                                          </p:val>
                                        </p:tav>
                                        <p:tav tm="100000">
                                          <p:val>
                                            <p:strVal val="#ppt_x"/>
                                          </p:val>
                                        </p:tav>
                                      </p:tavLst>
                                    </p:anim>
                                    <p:anim calcmode="lin" valueType="num">
                                      <p:cBhvr additive="base">
                                        <p:cTn id="8" dur="3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300" fill="hold"/>
                                        <p:tgtEl>
                                          <p:spTgt spid="11"/>
                                        </p:tgtEl>
                                        <p:attrNameLst>
                                          <p:attrName>ppt_x</p:attrName>
                                        </p:attrNameLst>
                                      </p:cBhvr>
                                      <p:tavLst>
                                        <p:tav tm="0">
                                          <p:val>
                                            <p:strVal val="#ppt_x"/>
                                          </p:val>
                                        </p:tav>
                                        <p:tav tm="100000">
                                          <p:val>
                                            <p:strVal val="#ppt_x"/>
                                          </p:val>
                                        </p:tav>
                                      </p:tavLst>
                                    </p:anim>
                                    <p:anim calcmode="lin" valueType="num">
                                      <p:cBhvr additive="base">
                                        <p:cTn id="12" dur="3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2_标题幻灯片">
    <p:spTree>
      <p:nvGrpSpPr>
        <p:cNvPr id="1" name=""/>
        <p:cNvGrpSpPr/>
        <p:nvPr/>
      </p:nvGrpSpPr>
      <p:grpSpPr>
        <a:xfrm>
          <a:off x="0" y="0"/>
          <a:ext cx="0" cy="0"/>
          <a:chOff x="0" y="0"/>
          <a:chExt cx="0" cy="0"/>
        </a:xfrm>
      </p:grpSpPr>
      <p:sp>
        <p:nvSpPr>
          <p:cNvPr id="14" name="图片占位符 13"/>
          <p:cNvSpPr>
            <a:spLocks noGrp="1"/>
          </p:cNvSpPr>
          <p:nvPr>
            <p:ph type="pic" sz="quarter" idx="10"/>
          </p:nvPr>
        </p:nvSpPr>
        <p:spPr>
          <a:xfrm>
            <a:off x="0" y="0"/>
            <a:ext cx="4444565" cy="6858000"/>
          </a:xfrm>
          <a:custGeom>
            <a:avLst/>
            <a:gdLst>
              <a:gd name="connsiteX0" fmla="*/ 0 w 4444565"/>
              <a:gd name="connsiteY0" fmla="*/ 0 h 6858000"/>
              <a:gd name="connsiteX1" fmla="*/ 1401292 w 4444565"/>
              <a:gd name="connsiteY1" fmla="*/ 0 h 6858000"/>
              <a:gd name="connsiteX2" fmla="*/ 4171815 w 4444565"/>
              <a:gd name="connsiteY2" fmla="*/ 2770523 h 6858000"/>
              <a:gd name="connsiteX3" fmla="*/ 4171815 w 4444565"/>
              <a:gd name="connsiteY3" fmla="*/ 4087477 h 6858000"/>
              <a:gd name="connsiteX4" fmla="*/ 1401292 w 4444565"/>
              <a:gd name="connsiteY4" fmla="*/ 6858000 h 6858000"/>
              <a:gd name="connsiteX5" fmla="*/ 0 w 4444565"/>
              <a:gd name="connsiteY5" fmla="*/ 6858000 h 6858000"/>
              <a:gd name="connsiteX6" fmla="*/ 0 w 4444565"/>
              <a:gd name="connsiteY6" fmla="*/ 5525585 h 6858000"/>
              <a:gd name="connsiteX7" fmla="*/ 1625752 w 4444565"/>
              <a:gd name="connsiteY7" fmla="*/ 3899832 h 6858000"/>
              <a:gd name="connsiteX8" fmla="*/ 1625752 w 4444565"/>
              <a:gd name="connsiteY8" fmla="*/ 2958168 h 6858000"/>
              <a:gd name="connsiteX9" fmla="*/ 0 w 4444565"/>
              <a:gd name="connsiteY9" fmla="*/ 13324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44565" h="6858000">
                <a:moveTo>
                  <a:pt x="0" y="0"/>
                </a:moveTo>
                <a:lnTo>
                  <a:pt x="1401292" y="0"/>
                </a:lnTo>
                <a:lnTo>
                  <a:pt x="4171815" y="2770523"/>
                </a:lnTo>
                <a:cubicBezTo>
                  <a:pt x="4535482" y="3134190"/>
                  <a:pt x="4535482" y="3723811"/>
                  <a:pt x="4171815" y="4087477"/>
                </a:cubicBezTo>
                <a:lnTo>
                  <a:pt x="1401292" y="6858000"/>
                </a:lnTo>
                <a:lnTo>
                  <a:pt x="0" y="6858000"/>
                </a:lnTo>
                <a:lnTo>
                  <a:pt x="0" y="5525585"/>
                </a:lnTo>
                <a:lnTo>
                  <a:pt x="1625752" y="3899832"/>
                </a:lnTo>
                <a:cubicBezTo>
                  <a:pt x="1885786" y="3639799"/>
                  <a:pt x="1885786" y="3218202"/>
                  <a:pt x="1625752" y="2958168"/>
                </a:cubicBezTo>
                <a:lnTo>
                  <a:pt x="0" y="1332416"/>
                </a:lnTo>
                <a:close/>
              </a:path>
            </a:pathLst>
          </a:custGeom>
          <a:solidFill>
            <a:schemeClr val="bg1">
              <a:lumMod val="95000"/>
            </a:schemeClr>
          </a:solidFill>
        </p:spPr>
        <p:txBody>
          <a:bodyPr wrap="square">
            <a:noAutofit/>
          </a:bodyP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300" fill="hold"/>
                                        <p:tgtEl>
                                          <p:spTgt spid="14"/>
                                        </p:tgtEl>
                                        <p:attrNameLst>
                                          <p:attrName>ppt_x</p:attrName>
                                        </p:attrNameLst>
                                      </p:cBhvr>
                                      <p:tavLst>
                                        <p:tav tm="0">
                                          <p:val>
                                            <p:strVal val="0-#ppt_w/2"/>
                                          </p:val>
                                        </p:tav>
                                        <p:tav tm="100000">
                                          <p:val>
                                            <p:strVal val="#ppt_x"/>
                                          </p:val>
                                        </p:tav>
                                      </p:tavLst>
                                    </p:anim>
                                    <p:anim calcmode="lin" valueType="num">
                                      <p:cBhvr additive="base">
                                        <p:cTn id="8" dur="3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showMasterSp="0" userDrawn="1">
  <p:cSld name="6_标题幻灯片">
    <p:spTree>
      <p:nvGrpSpPr>
        <p:cNvPr id="1" name=""/>
        <p:cNvGrpSpPr/>
        <p:nvPr/>
      </p:nvGrpSpPr>
      <p:grpSpPr>
        <a:xfrm>
          <a:off x="0" y="0"/>
          <a:ext cx="0" cy="0"/>
          <a:chOff x="0" y="0"/>
          <a:chExt cx="0" cy="0"/>
        </a:xfrm>
      </p:grpSpPr>
      <p:sp>
        <p:nvSpPr>
          <p:cNvPr id="13" name="图片占位符 12"/>
          <p:cNvSpPr>
            <a:spLocks noGrp="1"/>
          </p:cNvSpPr>
          <p:nvPr>
            <p:ph type="pic" sz="quarter" idx="10"/>
          </p:nvPr>
        </p:nvSpPr>
        <p:spPr>
          <a:xfrm>
            <a:off x="5967663" y="-1"/>
            <a:ext cx="6229101" cy="3934327"/>
          </a:xfrm>
          <a:custGeom>
            <a:avLst/>
            <a:gdLst>
              <a:gd name="connsiteX0" fmla="*/ 0 w 6229101"/>
              <a:gd name="connsiteY0" fmla="*/ 0 h 3934327"/>
              <a:gd name="connsiteX1" fmla="*/ 6229101 w 6229101"/>
              <a:gd name="connsiteY1" fmla="*/ 0 h 3934327"/>
              <a:gd name="connsiteX2" fmla="*/ 6229101 w 6229101"/>
              <a:gd name="connsiteY2" fmla="*/ 2277605 h 3934327"/>
              <a:gd name="connsiteX3" fmla="*/ 4797962 w 6229101"/>
              <a:gd name="connsiteY3" fmla="*/ 3708744 h 3934327"/>
              <a:gd name="connsiteX4" fmla="*/ 3708743 w 6229101"/>
              <a:gd name="connsiteY4" fmla="*/ 3708744 h 3934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9101" h="3934327">
                <a:moveTo>
                  <a:pt x="0" y="0"/>
                </a:moveTo>
                <a:lnTo>
                  <a:pt x="6229101" y="0"/>
                </a:lnTo>
                <a:lnTo>
                  <a:pt x="6229101" y="2277605"/>
                </a:lnTo>
                <a:lnTo>
                  <a:pt x="4797962" y="3708744"/>
                </a:lnTo>
                <a:cubicBezTo>
                  <a:pt x="4497181" y="4009522"/>
                  <a:pt x="4009523" y="4009522"/>
                  <a:pt x="3708743" y="3708744"/>
                </a:cubicBezTo>
                <a:close/>
              </a:path>
            </a:pathLst>
          </a:custGeom>
          <a:solidFill>
            <a:schemeClr val="bg1">
              <a:lumMod val="95000"/>
            </a:schemeClr>
          </a:solidFill>
        </p:spPr>
        <p:txBody>
          <a:bodyPr wrap="square">
            <a:noAutofit/>
          </a:bodyPr>
          <a:lstStyle/>
          <a:p>
            <a:endParaRPr lang="zh-CN" altLang="en-US"/>
          </a:p>
        </p:txBody>
      </p:sp>
      <p:sp>
        <p:nvSpPr>
          <p:cNvPr id="11" name="任意多边形: 形状 10"/>
          <p:cNvSpPr/>
          <p:nvPr userDrawn="1"/>
        </p:nvSpPr>
        <p:spPr bwMode="auto">
          <a:xfrm>
            <a:off x="8907876" y="4676754"/>
            <a:ext cx="3288888" cy="2181247"/>
          </a:xfrm>
          <a:custGeom>
            <a:avLst/>
            <a:gdLst>
              <a:gd name="connsiteX0" fmla="*/ 2371990 w 3288888"/>
              <a:gd name="connsiteY0" fmla="*/ 0 h 2181247"/>
              <a:gd name="connsiteX1" fmla="*/ 2734686 w 3288888"/>
              <a:gd name="connsiteY1" fmla="*/ 150234 h 2181247"/>
              <a:gd name="connsiteX2" fmla="*/ 3288888 w 3288888"/>
              <a:gd name="connsiteY2" fmla="*/ 704436 h 2181247"/>
              <a:gd name="connsiteX3" fmla="*/ 3288888 w 3288888"/>
              <a:gd name="connsiteY3" fmla="*/ 2181247 h 2181247"/>
              <a:gd name="connsiteX4" fmla="*/ 0 w 3288888"/>
              <a:gd name="connsiteY4" fmla="*/ 2181247 h 2181247"/>
              <a:gd name="connsiteX5" fmla="*/ 7754 w 3288888"/>
              <a:gd name="connsiteY5" fmla="*/ 2166513 h 2181247"/>
              <a:gd name="connsiteX6" fmla="*/ 73481 w 3288888"/>
              <a:gd name="connsiteY6" fmla="*/ 2086048 h 2181247"/>
              <a:gd name="connsiteX7" fmla="*/ 2009295 w 3288888"/>
              <a:gd name="connsiteY7" fmla="*/ 150234 h 2181247"/>
              <a:gd name="connsiteX8" fmla="*/ 2371990 w 3288888"/>
              <a:gd name="connsiteY8" fmla="*/ 0 h 2181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88888" h="2181247">
                <a:moveTo>
                  <a:pt x="2371990" y="0"/>
                </a:moveTo>
                <a:cubicBezTo>
                  <a:pt x="2503261" y="0"/>
                  <a:pt x="2634530" y="50078"/>
                  <a:pt x="2734686" y="150234"/>
                </a:cubicBezTo>
                <a:lnTo>
                  <a:pt x="3288888" y="704436"/>
                </a:lnTo>
                <a:lnTo>
                  <a:pt x="3288888" y="2181247"/>
                </a:lnTo>
                <a:lnTo>
                  <a:pt x="0" y="2181247"/>
                </a:lnTo>
                <a:lnTo>
                  <a:pt x="7754" y="2166513"/>
                </a:lnTo>
                <a:cubicBezTo>
                  <a:pt x="26533" y="2138071"/>
                  <a:pt x="48442" y="2111087"/>
                  <a:pt x="73481" y="2086048"/>
                </a:cubicBezTo>
                <a:lnTo>
                  <a:pt x="2009295" y="150234"/>
                </a:lnTo>
                <a:cubicBezTo>
                  <a:pt x="2109451" y="50078"/>
                  <a:pt x="2240721" y="0"/>
                  <a:pt x="2371990" y="0"/>
                </a:cubicBezTo>
                <a:close/>
              </a:path>
            </a:pathLst>
          </a:cu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pPr>
            <a:endParaRPr kumimoji="0" lang="zh-CN" altLang="en-US" sz="1800" b="0" i="0" u="none" strike="noStrike" cap="none" normalizeH="0" baseline="0">
              <a:ln>
                <a:noFill/>
              </a:ln>
              <a:solidFill>
                <a:schemeClr val="tx1"/>
              </a:solidFill>
              <a:effectLst/>
              <a:latin typeface="Arial" panose="020B0704020202020204" pitchFamily="34" charset="0"/>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300" fill="hold"/>
                                        <p:tgtEl>
                                          <p:spTgt spid="13"/>
                                        </p:tgtEl>
                                        <p:attrNameLst>
                                          <p:attrName>ppt_x</p:attrName>
                                        </p:attrNameLst>
                                      </p:cBhvr>
                                      <p:tavLst>
                                        <p:tav tm="0">
                                          <p:val>
                                            <p:strVal val="#ppt_x"/>
                                          </p:val>
                                        </p:tav>
                                        <p:tav tm="100000">
                                          <p:val>
                                            <p:strVal val="#ppt_x"/>
                                          </p:val>
                                        </p:tav>
                                      </p:tavLst>
                                    </p:anim>
                                    <p:anim calcmode="lin" valueType="num">
                                      <p:cBhvr additive="base">
                                        <p:cTn id="8" dur="3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300" fill="hold"/>
                                        <p:tgtEl>
                                          <p:spTgt spid="11"/>
                                        </p:tgtEl>
                                        <p:attrNameLst>
                                          <p:attrName>ppt_x</p:attrName>
                                        </p:attrNameLst>
                                      </p:cBhvr>
                                      <p:tavLst>
                                        <p:tav tm="0">
                                          <p:val>
                                            <p:strVal val="#ppt_x"/>
                                          </p:val>
                                        </p:tav>
                                        <p:tav tm="100000">
                                          <p:val>
                                            <p:strVal val="#ppt_x"/>
                                          </p:val>
                                        </p:tav>
                                      </p:tavLst>
                                    </p:anim>
                                    <p:anim calcmode="lin" valueType="num">
                                      <p:cBhvr additive="base">
                                        <p:cTn id="12" dur="3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1" grpId="0" bldLvl="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3_标题幻灯片">
    <p:spTree>
      <p:nvGrpSpPr>
        <p:cNvPr id="1" name=""/>
        <p:cNvGrpSpPr/>
        <p:nvPr/>
      </p:nvGrpSpPr>
      <p:grpSpPr>
        <a:xfrm>
          <a:off x="0" y="0"/>
          <a:ext cx="0" cy="0"/>
          <a:chOff x="0" y="0"/>
          <a:chExt cx="0" cy="0"/>
        </a:xfrm>
      </p:grpSpPr>
      <p:sp>
        <p:nvSpPr>
          <p:cNvPr id="20" name="任意多边形: 形状 19"/>
          <p:cNvSpPr/>
          <p:nvPr userDrawn="1"/>
        </p:nvSpPr>
        <p:spPr bwMode="auto">
          <a:xfrm>
            <a:off x="10467834" y="5711346"/>
            <a:ext cx="1728930" cy="1146656"/>
          </a:xfrm>
          <a:custGeom>
            <a:avLst/>
            <a:gdLst>
              <a:gd name="connsiteX0" fmla="*/ 2371990 w 3288888"/>
              <a:gd name="connsiteY0" fmla="*/ 0 h 2181247"/>
              <a:gd name="connsiteX1" fmla="*/ 2734686 w 3288888"/>
              <a:gd name="connsiteY1" fmla="*/ 150234 h 2181247"/>
              <a:gd name="connsiteX2" fmla="*/ 3288888 w 3288888"/>
              <a:gd name="connsiteY2" fmla="*/ 704436 h 2181247"/>
              <a:gd name="connsiteX3" fmla="*/ 3288888 w 3288888"/>
              <a:gd name="connsiteY3" fmla="*/ 2181247 h 2181247"/>
              <a:gd name="connsiteX4" fmla="*/ 0 w 3288888"/>
              <a:gd name="connsiteY4" fmla="*/ 2181247 h 2181247"/>
              <a:gd name="connsiteX5" fmla="*/ 7754 w 3288888"/>
              <a:gd name="connsiteY5" fmla="*/ 2166513 h 2181247"/>
              <a:gd name="connsiteX6" fmla="*/ 73481 w 3288888"/>
              <a:gd name="connsiteY6" fmla="*/ 2086048 h 2181247"/>
              <a:gd name="connsiteX7" fmla="*/ 2009295 w 3288888"/>
              <a:gd name="connsiteY7" fmla="*/ 150234 h 2181247"/>
              <a:gd name="connsiteX8" fmla="*/ 2371990 w 3288888"/>
              <a:gd name="connsiteY8" fmla="*/ 0 h 2181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88888" h="2181247">
                <a:moveTo>
                  <a:pt x="2371990" y="0"/>
                </a:moveTo>
                <a:cubicBezTo>
                  <a:pt x="2503261" y="0"/>
                  <a:pt x="2634530" y="50078"/>
                  <a:pt x="2734686" y="150234"/>
                </a:cubicBezTo>
                <a:lnTo>
                  <a:pt x="3288888" y="704436"/>
                </a:lnTo>
                <a:lnTo>
                  <a:pt x="3288888" y="2181247"/>
                </a:lnTo>
                <a:lnTo>
                  <a:pt x="0" y="2181247"/>
                </a:lnTo>
                <a:lnTo>
                  <a:pt x="7754" y="2166513"/>
                </a:lnTo>
                <a:cubicBezTo>
                  <a:pt x="26533" y="2138071"/>
                  <a:pt x="48442" y="2111087"/>
                  <a:pt x="73481" y="2086048"/>
                </a:cubicBezTo>
                <a:lnTo>
                  <a:pt x="2009295" y="150234"/>
                </a:lnTo>
                <a:cubicBezTo>
                  <a:pt x="2109451" y="50078"/>
                  <a:pt x="2240721" y="0"/>
                  <a:pt x="2371990" y="0"/>
                </a:cubicBezTo>
                <a:close/>
              </a:path>
            </a:pathLst>
          </a:cu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pPr>
            <a:endParaRPr kumimoji="0" lang="zh-CN" altLang="en-US" sz="1800" b="0" i="0" u="none" strike="noStrike" cap="none" normalizeH="0" baseline="0">
              <a:ln>
                <a:noFill/>
              </a:ln>
              <a:solidFill>
                <a:schemeClr val="tx1"/>
              </a:solidFill>
              <a:effectLst/>
              <a:latin typeface="Arial" panose="020B0704020202020204" pitchFamily="34" charset="0"/>
              <a:ea typeface="宋体" panose="02010600030101010101" pitchFamily="2" charset="-122"/>
            </a:endParaRPr>
          </a:p>
        </p:txBody>
      </p:sp>
      <p:sp>
        <p:nvSpPr>
          <p:cNvPr id="33" name="图片占位符 32"/>
          <p:cNvSpPr>
            <a:spLocks noGrp="1"/>
          </p:cNvSpPr>
          <p:nvPr>
            <p:ph type="pic" sz="quarter" idx="10"/>
          </p:nvPr>
        </p:nvSpPr>
        <p:spPr>
          <a:xfrm>
            <a:off x="-7510" y="86855"/>
            <a:ext cx="3032527" cy="6684291"/>
          </a:xfrm>
          <a:custGeom>
            <a:avLst/>
            <a:gdLst>
              <a:gd name="connsiteX0" fmla="*/ 0 w 3032527"/>
              <a:gd name="connsiteY0" fmla="*/ 0 h 6684291"/>
              <a:gd name="connsiteX1" fmla="*/ 2813596 w 3032527"/>
              <a:gd name="connsiteY1" fmla="*/ 2813596 h 6684291"/>
              <a:gd name="connsiteX2" fmla="*/ 2813597 w 3032527"/>
              <a:gd name="connsiteY2" fmla="*/ 3870696 h 6684291"/>
              <a:gd name="connsiteX3" fmla="*/ 0 w 3032527"/>
              <a:gd name="connsiteY3" fmla="*/ 6684291 h 6684291"/>
              <a:gd name="connsiteX4" fmla="*/ 0 w 3032527"/>
              <a:gd name="connsiteY4" fmla="*/ 4318424 h 6684291"/>
              <a:gd name="connsiteX5" fmla="*/ 680790 w 3032527"/>
              <a:gd name="connsiteY5" fmla="*/ 3637633 h 6684291"/>
              <a:gd name="connsiteX6" fmla="*/ 680790 w 3032527"/>
              <a:gd name="connsiteY6" fmla="*/ 3046662 h 6684291"/>
              <a:gd name="connsiteX7" fmla="*/ 0 w 3032527"/>
              <a:gd name="connsiteY7" fmla="*/ 2365871 h 6684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32527" h="6684291">
                <a:moveTo>
                  <a:pt x="0" y="0"/>
                </a:moveTo>
                <a:lnTo>
                  <a:pt x="2813596" y="2813596"/>
                </a:lnTo>
                <a:cubicBezTo>
                  <a:pt x="3105505" y="3105505"/>
                  <a:pt x="3105505" y="3578785"/>
                  <a:pt x="2813597" y="3870696"/>
                </a:cubicBezTo>
                <a:lnTo>
                  <a:pt x="0" y="6684291"/>
                </a:lnTo>
                <a:lnTo>
                  <a:pt x="0" y="4318424"/>
                </a:lnTo>
                <a:lnTo>
                  <a:pt x="680790" y="3637633"/>
                </a:lnTo>
                <a:cubicBezTo>
                  <a:pt x="843983" y="3474441"/>
                  <a:pt x="843983" y="3209854"/>
                  <a:pt x="680790" y="3046662"/>
                </a:cubicBezTo>
                <a:lnTo>
                  <a:pt x="0" y="2365871"/>
                </a:lnTo>
                <a:close/>
              </a:path>
            </a:pathLst>
          </a:custGeom>
          <a:solidFill>
            <a:schemeClr val="bg1">
              <a:lumMod val="95000"/>
            </a:schemeClr>
          </a:solidFill>
        </p:spPr>
        <p:txBody>
          <a:bodyPr wrap="square">
            <a:noAutofit/>
          </a:bodyPr>
          <a:lstStyle>
            <a:lvl1pPr>
              <a:defRPr lang="zh-CN" altLang="en-US"/>
            </a:lvl1pPr>
          </a:lstStyle>
          <a:p>
            <a:pPr lvl="0"/>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300" fill="hold"/>
                                        <p:tgtEl>
                                          <p:spTgt spid="33"/>
                                        </p:tgtEl>
                                        <p:attrNameLst>
                                          <p:attrName>ppt_x</p:attrName>
                                        </p:attrNameLst>
                                      </p:cBhvr>
                                      <p:tavLst>
                                        <p:tav tm="0">
                                          <p:val>
                                            <p:strVal val="0-#ppt_w/2"/>
                                          </p:val>
                                        </p:tav>
                                        <p:tav tm="100000">
                                          <p:val>
                                            <p:strVal val="#ppt_x"/>
                                          </p:val>
                                        </p:tav>
                                      </p:tavLst>
                                    </p:anim>
                                    <p:anim calcmode="lin" valueType="num">
                                      <p:cBhvr additive="base">
                                        <p:cTn id="8" dur="300" fill="hold"/>
                                        <p:tgtEl>
                                          <p:spTgt spid="3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300"/>
                                        <p:tgtEl>
                                          <p:spTgt spid="20"/>
                                        </p:tgtEl>
                                      </p:cBhvr>
                                    </p:animEffect>
                                    <p:anim calcmode="lin" valueType="num">
                                      <p:cBhvr>
                                        <p:cTn id="13" dur="300" fill="hold"/>
                                        <p:tgtEl>
                                          <p:spTgt spid="20"/>
                                        </p:tgtEl>
                                        <p:attrNameLst>
                                          <p:attrName>ppt_x</p:attrName>
                                        </p:attrNameLst>
                                      </p:cBhvr>
                                      <p:tavLst>
                                        <p:tav tm="0">
                                          <p:val>
                                            <p:strVal val="#ppt_x"/>
                                          </p:val>
                                        </p:tav>
                                        <p:tav tm="100000">
                                          <p:val>
                                            <p:strVal val="#ppt_x"/>
                                          </p:val>
                                        </p:tav>
                                      </p:tavLst>
                                    </p:anim>
                                    <p:anim calcmode="lin" valueType="num">
                                      <p:cBhvr>
                                        <p:cTn id="14" dur="3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33" grpId="0" bldLvl="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4_标题幻灯片">
    <p:spTree>
      <p:nvGrpSpPr>
        <p:cNvPr id="1" name=""/>
        <p:cNvGrpSpPr/>
        <p:nvPr/>
      </p:nvGrpSpPr>
      <p:grpSpPr>
        <a:xfrm>
          <a:off x="0" y="0"/>
          <a:ext cx="0" cy="0"/>
          <a:chOff x="0" y="0"/>
          <a:chExt cx="0" cy="0"/>
        </a:xfrm>
      </p:grpSpPr>
      <p:sp>
        <p:nvSpPr>
          <p:cNvPr id="11" name="任意多边形: 形状 10"/>
          <p:cNvSpPr/>
          <p:nvPr userDrawn="1"/>
        </p:nvSpPr>
        <p:spPr bwMode="auto">
          <a:xfrm>
            <a:off x="9842796" y="5296810"/>
            <a:ext cx="2353967" cy="1561191"/>
          </a:xfrm>
          <a:custGeom>
            <a:avLst/>
            <a:gdLst>
              <a:gd name="connsiteX0" fmla="*/ 2371990 w 3288888"/>
              <a:gd name="connsiteY0" fmla="*/ 0 h 2181247"/>
              <a:gd name="connsiteX1" fmla="*/ 2734686 w 3288888"/>
              <a:gd name="connsiteY1" fmla="*/ 150234 h 2181247"/>
              <a:gd name="connsiteX2" fmla="*/ 3288888 w 3288888"/>
              <a:gd name="connsiteY2" fmla="*/ 704436 h 2181247"/>
              <a:gd name="connsiteX3" fmla="*/ 3288888 w 3288888"/>
              <a:gd name="connsiteY3" fmla="*/ 2181247 h 2181247"/>
              <a:gd name="connsiteX4" fmla="*/ 0 w 3288888"/>
              <a:gd name="connsiteY4" fmla="*/ 2181247 h 2181247"/>
              <a:gd name="connsiteX5" fmla="*/ 7754 w 3288888"/>
              <a:gd name="connsiteY5" fmla="*/ 2166513 h 2181247"/>
              <a:gd name="connsiteX6" fmla="*/ 73481 w 3288888"/>
              <a:gd name="connsiteY6" fmla="*/ 2086048 h 2181247"/>
              <a:gd name="connsiteX7" fmla="*/ 2009295 w 3288888"/>
              <a:gd name="connsiteY7" fmla="*/ 150234 h 2181247"/>
              <a:gd name="connsiteX8" fmla="*/ 2371990 w 3288888"/>
              <a:gd name="connsiteY8" fmla="*/ 0 h 2181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88888" h="2181247">
                <a:moveTo>
                  <a:pt x="2371990" y="0"/>
                </a:moveTo>
                <a:cubicBezTo>
                  <a:pt x="2503261" y="0"/>
                  <a:pt x="2634530" y="50078"/>
                  <a:pt x="2734686" y="150234"/>
                </a:cubicBezTo>
                <a:lnTo>
                  <a:pt x="3288888" y="704436"/>
                </a:lnTo>
                <a:lnTo>
                  <a:pt x="3288888" y="2181247"/>
                </a:lnTo>
                <a:lnTo>
                  <a:pt x="0" y="2181247"/>
                </a:lnTo>
                <a:lnTo>
                  <a:pt x="7754" y="2166513"/>
                </a:lnTo>
                <a:cubicBezTo>
                  <a:pt x="26533" y="2138071"/>
                  <a:pt x="48442" y="2111087"/>
                  <a:pt x="73481" y="2086048"/>
                </a:cubicBezTo>
                <a:lnTo>
                  <a:pt x="2009295" y="150234"/>
                </a:lnTo>
                <a:cubicBezTo>
                  <a:pt x="2109451" y="50078"/>
                  <a:pt x="2240721" y="0"/>
                  <a:pt x="2371990" y="0"/>
                </a:cubicBezTo>
                <a:close/>
              </a:path>
            </a:pathLst>
          </a:cu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pPr>
            <a:endParaRPr kumimoji="0" lang="zh-CN" altLang="en-US" sz="1800" b="0" i="0" u="none" strike="noStrike" cap="none" normalizeH="0" baseline="0">
              <a:ln>
                <a:noFill/>
              </a:ln>
              <a:solidFill>
                <a:schemeClr val="tx1"/>
              </a:solidFill>
              <a:effectLst/>
              <a:latin typeface="Arial" panose="020B0704020202020204" pitchFamily="34" charset="0"/>
              <a:ea typeface="宋体" panose="02010600030101010101" pitchFamily="2" charset="-122"/>
            </a:endParaRPr>
          </a:p>
        </p:txBody>
      </p:sp>
      <p:sp>
        <p:nvSpPr>
          <p:cNvPr id="10" name="图片占位符 9"/>
          <p:cNvSpPr>
            <a:spLocks noGrp="1"/>
          </p:cNvSpPr>
          <p:nvPr>
            <p:ph type="pic" sz="quarter" idx="11"/>
          </p:nvPr>
        </p:nvSpPr>
        <p:spPr>
          <a:xfrm>
            <a:off x="0" y="1"/>
            <a:ext cx="6069264" cy="3384644"/>
          </a:xfrm>
          <a:custGeom>
            <a:avLst/>
            <a:gdLst>
              <a:gd name="connsiteX0" fmla="*/ 0 w 5437856"/>
              <a:gd name="connsiteY0" fmla="*/ 0 h 3032527"/>
              <a:gd name="connsiteX1" fmla="*/ 1119432 w 5437856"/>
              <a:gd name="connsiteY1" fmla="*/ 0 h 3032527"/>
              <a:gd name="connsiteX2" fmla="*/ 1800223 w 5437856"/>
              <a:gd name="connsiteY2" fmla="*/ 680790 h 3032527"/>
              <a:gd name="connsiteX3" fmla="*/ 2391194 w 5437856"/>
              <a:gd name="connsiteY3" fmla="*/ 680790 h 3032527"/>
              <a:gd name="connsiteX4" fmla="*/ 3071985 w 5437856"/>
              <a:gd name="connsiteY4" fmla="*/ 0 h 3032527"/>
              <a:gd name="connsiteX5" fmla="*/ 5437856 w 5437856"/>
              <a:gd name="connsiteY5" fmla="*/ 0 h 3032527"/>
              <a:gd name="connsiteX6" fmla="*/ 2624260 w 5437856"/>
              <a:gd name="connsiteY6" fmla="*/ 2813596 h 3032527"/>
              <a:gd name="connsiteX7" fmla="*/ 1567160 w 5437856"/>
              <a:gd name="connsiteY7" fmla="*/ 2813597 h 3032527"/>
              <a:gd name="connsiteX8" fmla="*/ 0 w 5437856"/>
              <a:gd name="connsiteY8" fmla="*/ 1246436 h 3032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7856" h="3032527">
                <a:moveTo>
                  <a:pt x="0" y="0"/>
                </a:moveTo>
                <a:lnTo>
                  <a:pt x="1119432" y="0"/>
                </a:lnTo>
                <a:lnTo>
                  <a:pt x="1800223" y="680790"/>
                </a:lnTo>
                <a:cubicBezTo>
                  <a:pt x="1963415" y="843983"/>
                  <a:pt x="2228002" y="843983"/>
                  <a:pt x="2391194" y="680790"/>
                </a:cubicBezTo>
                <a:lnTo>
                  <a:pt x="3071985" y="0"/>
                </a:lnTo>
                <a:lnTo>
                  <a:pt x="5437856" y="0"/>
                </a:lnTo>
                <a:lnTo>
                  <a:pt x="2624260" y="2813596"/>
                </a:lnTo>
                <a:cubicBezTo>
                  <a:pt x="2332351" y="3105505"/>
                  <a:pt x="1859071" y="3105505"/>
                  <a:pt x="1567160" y="2813597"/>
                </a:cubicBezTo>
                <a:lnTo>
                  <a:pt x="0" y="1246436"/>
                </a:lnTo>
                <a:close/>
              </a:path>
            </a:pathLst>
          </a:custGeom>
          <a:solidFill>
            <a:schemeClr val="bg1">
              <a:lumMod val="85000"/>
            </a:schemeClr>
          </a:solidFill>
        </p:spPr>
        <p:txBody>
          <a:bodyPr wrap="square">
            <a:noAutofit/>
          </a:bodyP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300" fill="hold"/>
                                        <p:tgtEl>
                                          <p:spTgt spid="10"/>
                                        </p:tgtEl>
                                        <p:attrNameLst>
                                          <p:attrName>ppt_x</p:attrName>
                                        </p:attrNameLst>
                                      </p:cBhvr>
                                      <p:tavLst>
                                        <p:tav tm="0">
                                          <p:val>
                                            <p:strVal val="#ppt_x"/>
                                          </p:val>
                                        </p:tav>
                                        <p:tav tm="100000">
                                          <p:val>
                                            <p:strVal val="#ppt_x"/>
                                          </p:val>
                                        </p:tav>
                                      </p:tavLst>
                                    </p:anim>
                                    <p:anim calcmode="lin" valueType="num">
                                      <p:cBhvr additive="base">
                                        <p:cTn id="8" dur="3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300" fill="hold"/>
                                        <p:tgtEl>
                                          <p:spTgt spid="11"/>
                                        </p:tgtEl>
                                        <p:attrNameLst>
                                          <p:attrName>ppt_x</p:attrName>
                                        </p:attrNameLst>
                                      </p:cBhvr>
                                      <p:tavLst>
                                        <p:tav tm="0">
                                          <p:val>
                                            <p:strVal val="#ppt_x"/>
                                          </p:val>
                                        </p:tav>
                                        <p:tav tm="100000">
                                          <p:val>
                                            <p:strVal val="#ppt_x"/>
                                          </p:val>
                                        </p:tav>
                                      </p:tavLst>
                                    </p:anim>
                                    <p:anim calcmode="lin" valueType="num">
                                      <p:cBhvr additive="base">
                                        <p:cTn id="12" dur="3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0" grpId="0" bldLvl="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6" name="矩形 5"/>
          <p:cNvSpPr/>
          <p:nvPr userDrawn="1"/>
        </p:nvSpPr>
        <p:spPr bwMode="auto">
          <a:xfrm>
            <a:off x="0" y="0"/>
            <a:ext cx="12196763" cy="691116"/>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pPr>
            <a:endParaRPr kumimoji="0" lang="zh-CN" altLang="en-US" sz="1800" b="0" i="0" u="none" strike="noStrike" cap="none" normalizeH="0" baseline="0">
              <a:ln>
                <a:noFill/>
              </a:ln>
              <a:solidFill>
                <a:schemeClr val="tx1"/>
              </a:solidFill>
              <a:effectLst/>
              <a:latin typeface="Arial" panose="020B0704020202020204" pitchFamily="34" charset="0"/>
              <a:ea typeface="宋体" panose="02010600030101010101" pitchFamily="2" charset="-122"/>
            </a:endParaRPr>
          </a:p>
        </p:txBody>
      </p:sp>
      <p:cxnSp>
        <p:nvCxnSpPr>
          <p:cNvPr id="8" name="直接连接符 7"/>
          <p:cNvCxnSpPr/>
          <p:nvPr userDrawn="1"/>
        </p:nvCxnSpPr>
        <p:spPr bwMode="auto">
          <a:xfrm>
            <a:off x="0" y="692696"/>
            <a:ext cx="12196763"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矩形 8"/>
          <p:cNvSpPr/>
          <p:nvPr userDrawn="1"/>
        </p:nvSpPr>
        <p:spPr bwMode="auto">
          <a:xfrm>
            <a:off x="8369006" y="616801"/>
            <a:ext cx="699786" cy="74315"/>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pPr>
            <a:endParaRPr kumimoji="0" lang="zh-CN" altLang="en-US" sz="1800" b="0" i="0" u="none" strike="noStrike" cap="none" normalizeH="0" baseline="0">
              <a:ln>
                <a:noFill/>
              </a:ln>
              <a:solidFill>
                <a:schemeClr val="tx1"/>
              </a:solidFill>
              <a:effectLst/>
              <a:latin typeface="Arial" panose="020B0704020202020204" pitchFamily="34" charset="0"/>
              <a:ea typeface="宋体" panose="02010600030101010101" pitchFamily="2" charset="-122"/>
            </a:endParaRPr>
          </a:p>
        </p:txBody>
      </p:sp>
      <p:sp>
        <p:nvSpPr>
          <p:cNvPr id="10" name="矩形 9"/>
          <p:cNvSpPr/>
          <p:nvPr userDrawn="1"/>
        </p:nvSpPr>
        <p:spPr bwMode="auto">
          <a:xfrm>
            <a:off x="9150499" y="616801"/>
            <a:ext cx="699786" cy="74315"/>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pPr>
            <a:endParaRPr kumimoji="0" lang="zh-CN" altLang="en-US" sz="1800" b="0" i="0" u="none" strike="noStrike" cap="none" normalizeH="0" baseline="0">
              <a:ln>
                <a:noFill/>
              </a:ln>
              <a:solidFill>
                <a:schemeClr val="tx1"/>
              </a:solidFill>
              <a:effectLst/>
              <a:latin typeface="Arial" panose="020B0704020202020204" pitchFamily="34" charset="0"/>
              <a:ea typeface="宋体" panose="02010600030101010101" pitchFamily="2" charset="-122"/>
            </a:endParaRPr>
          </a:p>
        </p:txBody>
      </p:sp>
      <p:sp>
        <p:nvSpPr>
          <p:cNvPr id="11" name="矩形 10"/>
          <p:cNvSpPr/>
          <p:nvPr userDrawn="1"/>
        </p:nvSpPr>
        <p:spPr bwMode="auto">
          <a:xfrm>
            <a:off x="9931992" y="616801"/>
            <a:ext cx="699786" cy="74315"/>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pPr>
            <a:endParaRPr kumimoji="0" lang="zh-CN" altLang="en-US" sz="1800" b="0" i="0" u="none" strike="noStrike" cap="none" normalizeH="0" baseline="0">
              <a:ln>
                <a:noFill/>
              </a:ln>
              <a:solidFill>
                <a:schemeClr val="tx1"/>
              </a:solidFill>
              <a:effectLst/>
              <a:latin typeface="Arial" panose="020B0704020202020204" pitchFamily="34" charset="0"/>
              <a:ea typeface="宋体" panose="02010600030101010101" pitchFamily="2" charset="-122"/>
            </a:endParaRPr>
          </a:p>
        </p:txBody>
      </p:sp>
      <p:sp>
        <p:nvSpPr>
          <p:cNvPr id="12" name="矩形 11"/>
          <p:cNvSpPr/>
          <p:nvPr userDrawn="1"/>
        </p:nvSpPr>
        <p:spPr bwMode="auto">
          <a:xfrm>
            <a:off x="10713485" y="616801"/>
            <a:ext cx="699786" cy="74315"/>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pPr>
            <a:endParaRPr kumimoji="0" lang="zh-CN" altLang="en-US" sz="1800" b="0" i="0" u="none" strike="noStrike" cap="none" normalizeH="0" baseline="0">
              <a:ln>
                <a:noFill/>
              </a:ln>
              <a:solidFill>
                <a:schemeClr val="tx1"/>
              </a:solidFill>
              <a:effectLst/>
              <a:latin typeface="Arial" panose="020B0704020202020204" pitchFamily="34" charset="0"/>
              <a:ea typeface="宋体" panose="02010600030101010101" pitchFamily="2" charset="-122"/>
            </a:endParaRPr>
          </a:p>
        </p:txBody>
      </p:sp>
      <p:sp>
        <p:nvSpPr>
          <p:cNvPr id="13" name="矩形 12"/>
          <p:cNvSpPr/>
          <p:nvPr userDrawn="1"/>
        </p:nvSpPr>
        <p:spPr bwMode="auto">
          <a:xfrm>
            <a:off x="11494978" y="616801"/>
            <a:ext cx="699786" cy="74315"/>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pPr>
            <a:endParaRPr kumimoji="0" lang="zh-CN" altLang="en-US" sz="1800" b="0" i="0" u="none" strike="noStrike" cap="none" normalizeH="0" baseline="0">
              <a:ln>
                <a:noFill/>
              </a:ln>
              <a:solidFill>
                <a:schemeClr val="tx1"/>
              </a:solidFill>
              <a:effectLst/>
              <a:latin typeface="Arial" panose="020B0704020202020204" pitchFamily="34" charset="0"/>
              <a:ea typeface="宋体" panose="02010600030101010101" pitchFamily="2" charset="-122"/>
            </a:endParaRPr>
          </a:p>
        </p:txBody>
      </p:sp>
      <p:sp>
        <p:nvSpPr>
          <p:cNvPr id="14" name="文本框 13"/>
          <p:cNvSpPr txBox="1"/>
          <p:nvPr userDrawn="1"/>
        </p:nvSpPr>
        <p:spPr>
          <a:xfrm>
            <a:off x="11600241" y="150031"/>
            <a:ext cx="457177" cy="338554"/>
          </a:xfrm>
          <a:prstGeom prst="rect">
            <a:avLst/>
          </a:prstGeom>
          <a:noFill/>
        </p:spPr>
        <p:txBody>
          <a:bodyPr wrap="none" rtlCol="0">
            <a:spAutoFit/>
          </a:bodyPr>
          <a:lstStyle/>
          <a:p>
            <a:pPr algn="ctr"/>
            <a:fld id="{A42A99E6-F81F-4FB4-AB1A-B768164FC9A5}" type="slidenum">
              <a:rPr lang="zh-CN" altLang="en-US" sz="1600" smtClean="0">
                <a:solidFill>
                  <a:schemeClr val="tx1"/>
                </a:solidFill>
                <a:latin typeface="汉仪正圆-45W" panose="00020600040101010101" charset="-122"/>
                <a:ea typeface="汉仪正圆-45W" panose="00020600040101010101" charset="-122"/>
              </a:rPr>
            </a:fld>
            <a:endParaRPr lang="zh-CN" altLang="en-US" sz="1600">
              <a:solidFill>
                <a:schemeClr val="tx1"/>
              </a:solidFill>
              <a:latin typeface="汉仪正圆-45W" panose="00020600040101010101" charset="-122"/>
              <a:ea typeface="汉仪正圆-45W" panose="00020600040101010101" charset="-122"/>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2_标题幻灯片">
    <p:spTree>
      <p:nvGrpSpPr>
        <p:cNvPr id="1" name=""/>
        <p:cNvGrpSpPr/>
        <p:nvPr/>
      </p:nvGrpSpPr>
      <p:grpSpPr>
        <a:xfrm>
          <a:off x="0" y="0"/>
          <a:ext cx="0" cy="0"/>
          <a:chOff x="0" y="0"/>
          <a:chExt cx="0" cy="0"/>
        </a:xfrm>
      </p:grpSpPr>
      <p:sp>
        <p:nvSpPr>
          <p:cNvPr id="14" name="图片占位符 13"/>
          <p:cNvSpPr>
            <a:spLocks noGrp="1"/>
          </p:cNvSpPr>
          <p:nvPr>
            <p:ph type="pic" sz="quarter" idx="10"/>
          </p:nvPr>
        </p:nvSpPr>
        <p:spPr>
          <a:xfrm>
            <a:off x="0" y="0"/>
            <a:ext cx="4444565" cy="6858000"/>
          </a:xfrm>
          <a:custGeom>
            <a:avLst/>
            <a:gdLst>
              <a:gd name="connsiteX0" fmla="*/ 0 w 4444565"/>
              <a:gd name="connsiteY0" fmla="*/ 0 h 6858000"/>
              <a:gd name="connsiteX1" fmla="*/ 1401292 w 4444565"/>
              <a:gd name="connsiteY1" fmla="*/ 0 h 6858000"/>
              <a:gd name="connsiteX2" fmla="*/ 4171815 w 4444565"/>
              <a:gd name="connsiteY2" fmla="*/ 2770523 h 6858000"/>
              <a:gd name="connsiteX3" fmla="*/ 4171815 w 4444565"/>
              <a:gd name="connsiteY3" fmla="*/ 4087477 h 6858000"/>
              <a:gd name="connsiteX4" fmla="*/ 1401292 w 4444565"/>
              <a:gd name="connsiteY4" fmla="*/ 6858000 h 6858000"/>
              <a:gd name="connsiteX5" fmla="*/ 0 w 4444565"/>
              <a:gd name="connsiteY5" fmla="*/ 6858000 h 6858000"/>
              <a:gd name="connsiteX6" fmla="*/ 0 w 4444565"/>
              <a:gd name="connsiteY6" fmla="*/ 5525585 h 6858000"/>
              <a:gd name="connsiteX7" fmla="*/ 1625752 w 4444565"/>
              <a:gd name="connsiteY7" fmla="*/ 3899832 h 6858000"/>
              <a:gd name="connsiteX8" fmla="*/ 1625752 w 4444565"/>
              <a:gd name="connsiteY8" fmla="*/ 2958168 h 6858000"/>
              <a:gd name="connsiteX9" fmla="*/ 0 w 4444565"/>
              <a:gd name="connsiteY9" fmla="*/ 13324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44565" h="6858000">
                <a:moveTo>
                  <a:pt x="0" y="0"/>
                </a:moveTo>
                <a:lnTo>
                  <a:pt x="1401292" y="0"/>
                </a:lnTo>
                <a:lnTo>
                  <a:pt x="4171815" y="2770523"/>
                </a:lnTo>
                <a:cubicBezTo>
                  <a:pt x="4535482" y="3134190"/>
                  <a:pt x="4535482" y="3723811"/>
                  <a:pt x="4171815" y="4087477"/>
                </a:cubicBezTo>
                <a:lnTo>
                  <a:pt x="1401292" y="6858000"/>
                </a:lnTo>
                <a:lnTo>
                  <a:pt x="0" y="6858000"/>
                </a:lnTo>
                <a:lnTo>
                  <a:pt x="0" y="5525585"/>
                </a:lnTo>
                <a:lnTo>
                  <a:pt x="1625752" y="3899832"/>
                </a:lnTo>
                <a:cubicBezTo>
                  <a:pt x="1885786" y="3639799"/>
                  <a:pt x="1885786" y="3218202"/>
                  <a:pt x="1625752" y="2958168"/>
                </a:cubicBezTo>
                <a:lnTo>
                  <a:pt x="0" y="1332416"/>
                </a:lnTo>
                <a:close/>
              </a:path>
            </a:pathLst>
          </a:custGeom>
          <a:solidFill>
            <a:schemeClr val="bg1">
              <a:lumMod val="95000"/>
            </a:schemeClr>
          </a:solidFill>
        </p:spPr>
        <p:txBody>
          <a:bodyPr wrap="square">
            <a:noAutofit/>
          </a:bodyP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300" fill="hold"/>
                                        <p:tgtEl>
                                          <p:spTgt spid="14"/>
                                        </p:tgtEl>
                                        <p:attrNameLst>
                                          <p:attrName>ppt_x</p:attrName>
                                        </p:attrNameLst>
                                      </p:cBhvr>
                                      <p:tavLst>
                                        <p:tav tm="0">
                                          <p:val>
                                            <p:strVal val="0-#ppt_w/2"/>
                                          </p:val>
                                        </p:tav>
                                        <p:tav tm="100000">
                                          <p:val>
                                            <p:strVal val="#ppt_x"/>
                                          </p:val>
                                        </p:tav>
                                      </p:tavLst>
                                    </p:anim>
                                    <p:anim calcmode="lin" valueType="num">
                                      <p:cBhvr additive="base">
                                        <p:cTn id="8" dur="3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showMasterSp="0" userDrawn="1">
  <p:cSld name="6_标题幻灯片">
    <p:spTree>
      <p:nvGrpSpPr>
        <p:cNvPr id="1" name=""/>
        <p:cNvGrpSpPr/>
        <p:nvPr/>
      </p:nvGrpSpPr>
      <p:grpSpPr>
        <a:xfrm>
          <a:off x="0" y="0"/>
          <a:ext cx="0" cy="0"/>
          <a:chOff x="0" y="0"/>
          <a:chExt cx="0" cy="0"/>
        </a:xfrm>
      </p:grpSpPr>
      <p:sp>
        <p:nvSpPr>
          <p:cNvPr id="13" name="图片占位符 12"/>
          <p:cNvSpPr>
            <a:spLocks noGrp="1"/>
          </p:cNvSpPr>
          <p:nvPr>
            <p:ph type="pic" sz="quarter" idx="10"/>
          </p:nvPr>
        </p:nvSpPr>
        <p:spPr>
          <a:xfrm>
            <a:off x="5967663" y="-1"/>
            <a:ext cx="6229101" cy="3934327"/>
          </a:xfrm>
          <a:custGeom>
            <a:avLst/>
            <a:gdLst>
              <a:gd name="connsiteX0" fmla="*/ 0 w 6229101"/>
              <a:gd name="connsiteY0" fmla="*/ 0 h 3934327"/>
              <a:gd name="connsiteX1" fmla="*/ 6229101 w 6229101"/>
              <a:gd name="connsiteY1" fmla="*/ 0 h 3934327"/>
              <a:gd name="connsiteX2" fmla="*/ 6229101 w 6229101"/>
              <a:gd name="connsiteY2" fmla="*/ 2277605 h 3934327"/>
              <a:gd name="connsiteX3" fmla="*/ 4797962 w 6229101"/>
              <a:gd name="connsiteY3" fmla="*/ 3708744 h 3934327"/>
              <a:gd name="connsiteX4" fmla="*/ 3708743 w 6229101"/>
              <a:gd name="connsiteY4" fmla="*/ 3708744 h 3934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9101" h="3934327">
                <a:moveTo>
                  <a:pt x="0" y="0"/>
                </a:moveTo>
                <a:lnTo>
                  <a:pt x="6229101" y="0"/>
                </a:lnTo>
                <a:lnTo>
                  <a:pt x="6229101" y="2277605"/>
                </a:lnTo>
                <a:lnTo>
                  <a:pt x="4797962" y="3708744"/>
                </a:lnTo>
                <a:cubicBezTo>
                  <a:pt x="4497181" y="4009522"/>
                  <a:pt x="4009523" y="4009522"/>
                  <a:pt x="3708743" y="3708744"/>
                </a:cubicBezTo>
                <a:close/>
              </a:path>
            </a:pathLst>
          </a:custGeom>
          <a:solidFill>
            <a:schemeClr val="bg1">
              <a:lumMod val="95000"/>
            </a:schemeClr>
          </a:solidFill>
        </p:spPr>
        <p:txBody>
          <a:bodyPr wrap="square">
            <a:noAutofit/>
          </a:bodyPr>
          <a:lstStyle/>
          <a:p>
            <a:endParaRPr lang="zh-CN" altLang="en-US"/>
          </a:p>
        </p:txBody>
      </p:sp>
      <p:sp>
        <p:nvSpPr>
          <p:cNvPr id="11" name="任意多边形: 形状 10"/>
          <p:cNvSpPr/>
          <p:nvPr userDrawn="1"/>
        </p:nvSpPr>
        <p:spPr bwMode="auto">
          <a:xfrm>
            <a:off x="8907876" y="4676754"/>
            <a:ext cx="3288888" cy="2181247"/>
          </a:xfrm>
          <a:custGeom>
            <a:avLst/>
            <a:gdLst>
              <a:gd name="connsiteX0" fmla="*/ 2371990 w 3288888"/>
              <a:gd name="connsiteY0" fmla="*/ 0 h 2181247"/>
              <a:gd name="connsiteX1" fmla="*/ 2734686 w 3288888"/>
              <a:gd name="connsiteY1" fmla="*/ 150234 h 2181247"/>
              <a:gd name="connsiteX2" fmla="*/ 3288888 w 3288888"/>
              <a:gd name="connsiteY2" fmla="*/ 704436 h 2181247"/>
              <a:gd name="connsiteX3" fmla="*/ 3288888 w 3288888"/>
              <a:gd name="connsiteY3" fmla="*/ 2181247 h 2181247"/>
              <a:gd name="connsiteX4" fmla="*/ 0 w 3288888"/>
              <a:gd name="connsiteY4" fmla="*/ 2181247 h 2181247"/>
              <a:gd name="connsiteX5" fmla="*/ 7754 w 3288888"/>
              <a:gd name="connsiteY5" fmla="*/ 2166513 h 2181247"/>
              <a:gd name="connsiteX6" fmla="*/ 73481 w 3288888"/>
              <a:gd name="connsiteY6" fmla="*/ 2086048 h 2181247"/>
              <a:gd name="connsiteX7" fmla="*/ 2009295 w 3288888"/>
              <a:gd name="connsiteY7" fmla="*/ 150234 h 2181247"/>
              <a:gd name="connsiteX8" fmla="*/ 2371990 w 3288888"/>
              <a:gd name="connsiteY8" fmla="*/ 0 h 2181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88888" h="2181247">
                <a:moveTo>
                  <a:pt x="2371990" y="0"/>
                </a:moveTo>
                <a:cubicBezTo>
                  <a:pt x="2503261" y="0"/>
                  <a:pt x="2634530" y="50078"/>
                  <a:pt x="2734686" y="150234"/>
                </a:cubicBezTo>
                <a:lnTo>
                  <a:pt x="3288888" y="704436"/>
                </a:lnTo>
                <a:lnTo>
                  <a:pt x="3288888" y="2181247"/>
                </a:lnTo>
                <a:lnTo>
                  <a:pt x="0" y="2181247"/>
                </a:lnTo>
                <a:lnTo>
                  <a:pt x="7754" y="2166513"/>
                </a:lnTo>
                <a:cubicBezTo>
                  <a:pt x="26533" y="2138071"/>
                  <a:pt x="48442" y="2111087"/>
                  <a:pt x="73481" y="2086048"/>
                </a:cubicBezTo>
                <a:lnTo>
                  <a:pt x="2009295" y="150234"/>
                </a:lnTo>
                <a:cubicBezTo>
                  <a:pt x="2109451" y="50078"/>
                  <a:pt x="2240721" y="0"/>
                  <a:pt x="2371990" y="0"/>
                </a:cubicBezTo>
                <a:close/>
              </a:path>
            </a:pathLst>
          </a:cu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pPr>
            <a:endParaRPr kumimoji="0" lang="zh-CN" altLang="en-US" sz="1800" b="0" i="0" u="none" strike="noStrike" cap="none" normalizeH="0" baseline="0">
              <a:ln>
                <a:noFill/>
              </a:ln>
              <a:solidFill>
                <a:schemeClr val="tx1"/>
              </a:solidFill>
              <a:effectLst/>
              <a:latin typeface="Arial" panose="020B0704020202020204" pitchFamily="34" charset="0"/>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300" fill="hold"/>
                                        <p:tgtEl>
                                          <p:spTgt spid="13"/>
                                        </p:tgtEl>
                                        <p:attrNameLst>
                                          <p:attrName>ppt_x</p:attrName>
                                        </p:attrNameLst>
                                      </p:cBhvr>
                                      <p:tavLst>
                                        <p:tav tm="0">
                                          <p:val>
                                            <p:strVal val="#ppt_x"/>
                                          </p:val>
                                        </p:tav>
                                        <p:tav tm="100000">
                                          <p:val>
                                            <p:strVal val="#ppt_x"/>
                                          </p:val>
                                        </p:tav>
                                      </p:tavLst>
                                    </p:anim>
                                    <p:anim calcmode="lin" valueType="num">
                                      <p:cBhvr additive="base">
                                        <p:cTn id="8" dur="3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300" fill="hold"/>
                                        <p:tgtEl>
                                          <p:spTgt spid="11"/>
                                        </p:tgtEl>
                                        <p:attrNameLst>
                                          <p:attrName>ppt_x</p:attrName>
                                        </p:attrNameLst>
                                      </p:cBhvr>
                                      <p:tavLst>
                                        <p:tav tm="0">
                                          <p:val>
                                            <p:strVal val="#ppt_x"/>
                                          </p:val>
                                        </p:tav>
                                        <p:tav tm="100000">
                                          <p:val>
                                            <p:strVal val="#ppt_x"/>
                                          </p:val>
                                        </p:tav>
                                      </p:tavLst>
                                    </p:anim>
                                    <p:anim calcmode="lin" valueType="num">
                                      <p:cBhvr additive="base">
                                        <p:cTn id="12" dur="3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1" grpId="0" bldLvl="0"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3_标题幻灯片">
    <p:spTree>
      <p:nvGrpSpPr>
        <p:cNvPr id="1" name=""/>
        <p:cNvGrpSpPr/>
        <p:nvPr/>
      </p:nvGrpSpPr>
      <p:grpSpPr>
        <a:xfrm>
          <a:off x="0" y="0"/>
          <a:ext cx="0" cy="0"/>
          <a:chOff x="0" y="0"/>
          <a:chExt cx="0" cy="0"/>
        </a:xfrm>
      </p:grpSpPr>
      <p:sp>
        <p:nvSpPr>
          <p:cNvPr id="20" name="任意多边形: 形状 19"/>
          <p:cNvSpPr/>
          <p:nvPr userDrawn="1"/>
        </p:nvSpPr>
        <p:spPr bwMode="auto">
          <a:xfrm>
            <a:off x="10467834" y="5711346"/>
            <a:ext cx="1728930" cy="1146656"/>
          </a:xfrm>
          <a:custGeom>
            <a:avLst/>
            <a:gdLst>
              <a:gd name="connsiteX0" fmla="*/ 2371990 w 3288888"/>
              <a:gd name="connsiteY0" fmla="*/ 0 h 2181247"/>
              <a:gd name="connsiteX1" fmla="*/ 2734686 w 3288888"/>
              <a:gd name="connsiteY1" fmla="*/ 150234 h 2181247"/>
              <a:gd name="connsiteX2" fmla="*/ 3288888 w 3288888"/>
              <a:gd name="connsiteY2" fmla="*/ 704436 h 2181247"/>
              <a:gd name="connsiteX3" fmla="*/ 3288888 w 3288888"/>
              <a:gd name="connsiteY3" fmla="*/ 2181247 h 2181247"/>
              <a:gd name="connsiteX4" fmla="*/ 0 w 3288888"/>
              <a:gd name="connsiteY4" fmla="*/ 2181247 h 2181247"/>
              <a:gd name="connsiteX5" fmla="*/ 7754 w 3288888"/>
              <a:gd name="connsiteY5" fmla="*/ 2166513 h 2181247"/>
              <a:gd name="connsiteX6" fmla="*/ 73481 w 3288888"/>
              <a:gd name="connsiteY6" fmla="*/ 2086048 h 2181247"/>
              <a:gd name="connsiteX7" fmla="*/ 2009295 w 3288888"/>
              <a:gd name="connsiteY7" fmla="*/ 150234 h 2181247"/>
              <a:gd name="connsiteX8" fmla="*/ 2371990 w 3288888"/>
              <a:gd name="connsiteY8" fmla="*/ 0 h 2181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88888" h="2181247">
                <a:moveTo>
                  <a:pt x="2371990" y="0"/>
                </a:moveTo>
                <a:cubicBezTo>
                  <a:pt x="2503261" y="0"/>
                  <a:pt x="2634530" y="50078"/>
                  <a:pt x="2734686" y="150234"/>
                </a:cubicBezTo>
                <a:lnTo>
                  <a:pt x="3288888" y="704436"/>
                </a:lnTo>
                <a:lnTo>
                  <a:pt x="3288888" y="2181247"/>
                </a:lnTo>
                <a:lnTo>
                  <a:pt x="0" y="2181247"/>
                </a:lnTo>
                <a:lnTo>
                  <a:pt x="7754" y="2166513"/>
                </a:lnTo>
                <a:cubicBezTo>
                  <a:pt x="26533" y="2138071"/>
                  <a:pt x="48442" y="2111087"/>
                  <a:pt x="73481" y="2086048"/>
                </a:cubicBezTo>
                <a:lnTo>
                  <a:pt x="2009295" y="150234"/>
                </a:lnTo>
                <a:cubicBezTo>
                  <a:pt x="2109451" y="50078"/>
                  <a:pt x="2240721" y="0"/>
                  <a:pt x="2371990" y="0"/>
                </a:cubicBezTo>
                <a:close/>
              </a:path>
            </a:pathLst>
          </a:cu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pPr>
            <a:endParaRPr kumimoji="0" lang="zh-CN" altLang="en-US" sz="1800" b="0" i="0" u="none" strike="noStrike" cap="none" normalizeH="0" baseline="0">
              <a:ln>
                <a:noFill/>
              </a:ln>
              <a:solidFill>
                <a:schemeClr val="tx1"/>
              </a:solidFill>
              <a:effectLst/>
              <a:latin typeface="Arial" panose="020B0704020202020204" pitchFamily="34" charset="0"/>
              <a:ea typeface="宋体" panose="02010600030101010101" pitchFamily="2" charset="-122"/>
            </a:endParaRPr>
          </a:p>
        </p:txBody>
      </p:sp>
      <p:sp>
        <p:nvSpPr>
          <p:cNvPr id="33" name="图片占位符 32"/>
          <p:cNvSpPr>
            <a:spLocks noGrp="1"/>
          </p:cNvSpPr>
          <p:nvPr>
            <p:ph type="pic" sz="quarter" idx="10"/>
          </p:nvPr>
        </p:nvSpPr>
        <p:spPr>
          <a:xfrm>
            <a:off x="-7510" y="86855"/>
            <a:ext cx="3032527" cy="6684291"/>
          </a:xfrm>
          <a:custGeom>
            <a:avLst/>
            <a:gdLst>
              <a:gd name="connsiteX0" fmla="*/ 0 w 3032527"/>
              <a:gd name="connsiteY0" fmla="*/ 0 h 6684291"/>
              <a:gd name="connsiteX1" fmla="*/ 2813596 w 3032527"/>
              <a:gd name="connsiteY1" fmla="*/ 2813596 h 6684291"/>
              <a:gd name="connsiteX2" fmla="*/ 2813597 w 3032527"/>
              <a:gd name="connsiteY2" fmla="*/ 3870696 h 6684291"/>
              <a:gd name="connsiteX3" fmla="*/ 0 w 3032527"/>
              <a:gd name="connsiteY3" fmla="*/ 6684291 h 6684291"/>
              <a:gd name="connsiteX4" fmla="*/ 0 w 3032527"/>
              <a:gd name="connsiteY4" fmla="*/ 4318424 h 6684291"/>
              <a:gd name="connsiteX5" fmla="*/ 680790 w 3032527"/>
              <a:gd name="connsiteY5" fmla="*/ 3637633 h 6684291"/>
              <a:gd name="connsiteX6" fmla="*/ 680790 w 3032527"/>
              <a:gd name="connsiteY6" fmla="*/ 3046662 h 6684291"/>
              <a:gd name="connsiteX7" fmla="*/ 0 w 3032527"/>
              <a:gd name="connsiteY7" fmla="*/ 2365871 h 6684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32527" h="6684291">
                <a:moveTo>
                  <a:pt x="0" y="0"/>
                </a:moveTo>
                <a:lnTo>
                  <a:pt x="2813596" y="2813596"/>
                </a:lnTo>
                <a:cubicBezTo>
                  <a:pt x="3105505" y="3105505"/>
                  <a:pt x="3105505" y="3578785"/>
                  <a:pt x="2813597" y="3870696"/>
                </a:cubicBezTo>
                <a:lnTo>
                  <a:pt x="0" y="6684291"/>
                </a:lnTo>
                <a:lnTo>
                  <a:pt x="0" y="4318424"/>
                </a:lnTo>
                <a:lnTo>
                  <a:pt x="680790" y="3637633"/>
                </a:lnTo>
                <a:cubicBezTo>
                  <a:pt x="843983" y="3474441"/>
                  <a:pt x="843983" y="3209854"/>
                  <a:pt x="680790" y="3046662"/>
                </a:cubicBezTo>
                <a:lnTo>
                  <a:pt x="0" y="2365871"/>
                </a:lnTo>
                <a:close/>
              </a:path>
            </a:pathLst>
          </a:custGeom>
          <a:solidFill>
            <a:schemeClr val="bg1">
              <a:lumMod val="95000"/>
            </a:schemeClr>
          </a:solidFill>
        </p:spPr>
        <p:txBody>
          <a:bodyPr wrap="square">
            <a:noAutofit/>
          </a:bodyPr>
          <a:lstStyle>
            <a:lvl1pPr>
              <a:defRPr lang="zh-CN" altLang="en-US"/>
            </a:lvl1pPr>
          </a:lstStyle>
          <a:p>
            <a:pPr lvl="0"/>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300" fill="hold"/>
                                        <p:tgtEl>
                                          <p:spTgt spid="33"/>
                                        </p:tgtEl>
                                        <p:attrNameLst>
                                          <p:attrName>ppt_x</p:attrName>
                                        </p:attrNameLst>
                                      </p:cBhvr>
                                      <p:tavLst>
                                        <p:tav tm="0">
                                          <p:val>
                                            <p:strVal val="0-#ppt_w/2"/>
                                          </p:val>
                                        </p:tav>
                                        <p:tav tm="100000">
                                          <p:val>
                                            <p:strVal val="#ppt_x"/>
                                          </p:val>
                                        </p:tav>
                                      </p:tavLst>
                                    </p:anim>
                                    <p:anim calcmode="lin" valueType="num">
                                      <p:cBhvr additive="base">
                                        <p:cTn id="8" dur="300" fill="hold"/>
                                        <p:tgtEl>
                                          <p:spTgt spid="3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300"/>
                                        <p:tgtEl>
                                          <p:spTgt spid="20"/>
                                        </p:tgtEl>
                                      </p:cBhvr>
                                    </p:animEffect>
                                    <p:anim calcmode="lin" valueType="num">
                                      <p:cBhvr>
                                        <p:cTn id="13" dur="300" fill="hold"/>
                                        <p:tgtEl>
                                          <p:spTgt spid="20"/>
                                        </p:tgtEl>
                                        <p:attrNameLst>
                                          <p:attrName>ppt_x</p:attrName>
                                        </p:attrNameLst>
                                      </p:cBhvr>
                                      <p:tavLst>
                                        <p:tav tm="0">
                                          <p:val>
                                            <p:strVal val="#ppt_x"/>
                                          </p:val>
                                        </p:tav>
                                        <p:tav tm="100000">
                                          <p:val>
                                            <p:strVal val="#ppt_x"/>
                                          </p:val>
                                        </p:tav>
                                      </p:tavLst>
                                    </p:anim>
                                    <p:anim calcmode="lin" valueType="num">
                                      <p:cBhvr>
                                        <p:cTn id="14" dur="3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33" grpId="0" bldLvl="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4_标题幻灯片">
    <p:spTree>
      <p:nvGrpSpPr>
        <p:cNvPr id="1" name=""/>
        <p:cNvGrpSpPr/>
        <p:nvPr/>
      </p:nvGrpSpPr>
      <p:grpSpPr>
        <a:xfrm>
          <a:off x="0" y="0"/>
          <a:ext cx="0" cy="0"/>
          <a:chOff x="0" y="0"/>
          <a:chExt cx="0" cy="0"/>
        </a:xfrm>
      </p:grpSpPr>
      <p:sp>
        <p:nvSpPr>
          <p:cNvPr id="11" name="任意多边形: 形状 10"/>
          <p:cNvSpPr/>
          <p:nvPr userDrawn="1"/>
        </p:nvSpPr>
        <p:spPr bwMode="auto">
          <a:xfrm>
            <a:off x="9842796" y="5296810"/>
            <a:ext cx="2353967" cy="1561191"/>
          </a:xfrm>
          <a:custGeom>
            <a:avLst/>
            <a:gdLst>
              <a:gd name="connsiteX0" fmla="*/ 2371990 w 3288888"/>
              <a:gd name="connsiteY0" fmla="*/ 0 h 2181247"/>
              <a:gd name="connsiteX1" fmla="*/ 2734686 w 3288888"/>
              <a:gd name="connsiteY1" fmla="*/ 150234 h 2181247"/>
              <a:gd name="connsiteX2" fmla="*/ 3288888 w 3288888"/>
              <a:gd name="connsiteY2" fmla="*/ 704436 h 2181247"/>
              <a:gd name="connsiteX3" fmla="*/ 3288888 w 3288888"/>
              <a:gd name="connsiteY3" fmla="*/ 2181247 h 2181247"/>
              <a:gd name="connsiteX4" fmla="*/ 0 w 3288888"/>
              <a:gd name="connsiteY4" fmla="*/ 2181247 h 2181247"/>
              <a:gd name="connsiteX5" fmla="*/ 7754 w 3288888"/>
              <a:gd name="connsiteY5" fmla="*/ 2166513 h 2181247"/>
              <a:gd name="connsiteX6" fmla="*/ 73481 w 3288888"/>
              <a:gd name="connsiteY6" fmla="*/ 2086048 h 2181247"/>
              <a:gd name="connsiteX7" fmla="*/ 2009295 w 3288888"/>
              <a:gd name="connsiteY7" fmla="*/ 150234 h 2181247"/>
              <a:gd name="connsiteX8" fmla="*/ 2371990 w 3288888"/>
              <a:gd name="connsiteY8" fmla="*/ 0 h 2181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88888" h="2181247">
                <a:moveTo>
                  <a:pt x="2371990" y="0"/>
                </a:moveTo>
                <a:cubicBezTo>
                  <a:pt x="2503261" y="0"/>
                  <a:pt x="2634530" y="50078"/>
                  <a:pt x="2734686" y="150234"/>
                </a:cubicBezTo>
                <a:lnTo>
                  <a:pt x="3288888" y="704436"/>
                </a:lnTo>
                <a:lnTo>
                  <a:pt x="3288888" y="2181247"/>
                </a:lnTo>
                <a:lnTo>
                  <a:pt x="0" y="2181247"/>
                </a:lnTo>
                <a:lnTo>
                  <a:pt x="7754" y="2166513"/>
                </a:lnTo>
                <a:cubicBezTo>
                  <a:pt x="26533" y="2138071"/>
                  <a:pt x="48442" y="2111087"/>
                  <a:pt x="73481" y="2086048"/>
                </a:cubicBezTo>
                <a:lnTo>
                  <a:pt x="2009295" y="150234"/>
                </a:lnTo>
                <a:cubicBezTo>
                  <a:pt x="2109451" y="50078"/>
                  <a:pt x="2240721" y="0"/>
                  <a:pt x="2371990" y="0"/>
                </a:cubicBezTo>
                <a:close/>
              </a:path>
            </a:pathLst>
          </a:cu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pPr>
            <a:endParaRPr kumimoji="0" lang="zh-CN" altLang="en-US" sz="1800" b="0" i="0" u="none" strike="noStrike" cap="none" normalizeH="0" baseline="0">
              <a:ln>
                <a:noFill/>
              </a:ln>
              <a:solidFill>
                <a:schemeClr val="tx1"/>
              </a:solidFill>
              <a:effectLst/>
              <a:latin typeface="Arial" panose="020B0704020202020204" pitchFamily="34" charset="0"/>
              <a:ea typeface="宋体" panose="02010600030101010101" pitchFamily="2" charset="-122"/>
            </a:endParaRPr>
          </a:p>
        </p:txBody>
      </p:sp>
      <p:sp>
        <p:nvSpPr>
          <p:cNvPr id="10" name="图片占位符 9"/>
          <p:cNvSpPr>
            <a:spLocks noGrp="1"/>
          </p:cNvSpPr>
          <p:nvPr>
            <p:ph type="pic" sz="quarter" idx="11"/>
          </p:nvPr>
        </p:nvSpPr>
        <p:spPr>
          <a:xfrm>
            <a:off x="0" y="1"/>
            <a:ext cx="6069264" cy="3384644"/>
          </a:xfrm>
          <a:custGeom>
            <a:avLst/>
            <a:gdLst>
              <a:gd name="connsiteX0" fmla="*/ 0 w 5437856"/>
              <a:gd name="connsiteY0" fmla="*/ 0 h 3032527"/>
              <a:gd name="connsiteX1" fmla="*/ 1119432 w 5437856"/>
              <a:gd name="connsiteY1" fmla="*/ 0 h 3032527"/>
              <a:gd name="connsiteX2" fmla="*/ 1800223 w 5437856"/>
              <a:gd name="connsiteY2" fmla="*/ 680790 h 3032527"/>
              <a:gd name="connsiteX3" fmla="*/ 2391194 w 5437856"/>
              <a:gd name="connsiteY3" fmla="*/ 680790 h 3032527"/>
              <a:gd name="connsiteX4" fmla="*/ 3071985 w 5437856"/>
              <a:gd name="connsiteY4" fmla="*/ 0 h 3032527"/>
              <a:gd name="connsiteX5" fmla="*/ 5437856 w 5437856"/>
              <a:gd name="connsiteY5" fmla="*/ 0 h 3032527"/>
              <a:gd name="connsiteX6" fmla="*/ 2624260 w 5437856"/>
              <a:gd name="connsiteY6" fmla="*/ 2813596 h 3032527"/>
              <a:gd name="connsiteX7" fmla="*/ 1567160 w 5437856"/>
              <a:gd name="connsiteY7" fmla="*/ 2813597 h 3032527"/>
              <a:gd name="connsiteX8" fmla="*/ 0 w 5437856"/>
              <a:gd name="connsiteY8" fmla="*/ 1246436 h 3032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7856" h="3032527">
                <a:moveTo>
                  <a:pt x="0" y="0"/>
                </a:moveTo>
                <a:lnTo>
                  <a:pt x="1119432" y="0"/>
                </a:lnTo>
                <a:lnTo>
                  <a:pt x="1800223" y="680790"/>
                </a:lnTo>
                <a:cubicBezTo>
                  <a:pt x="1963415" y="843983"/>
                  <a:pt x="2228002" y="843983"/>
                  <a:pt x="2391194" y="680790"/>
                </a:cubicBezTo>
                <a:lnTo>
                  <a:pt x="3071985" y="0"/>
                </a:lnTo>
                <a:lnTo>
                  <a:pt x="5437856" y="0"/>
                </a:lnTo>
                <a:lnTo>
                  <a:pt x="2624260" y="2813596"/>
                </a:lnTo>
                <a:cubicBezTo>
                  <a:pt x="2332351" y="3105505"/>
                  <a:pt x="1859071" y="3105505"/>
                  <a:pt x="1567160" y="2813597"/>
                </a:cubicBezTo>
                <a:lnTo>
                  <a:pt x="0" y="1246436"/>
                </a:lnTo>
                <a:close/>
              </a:path>
            </a:pathLst>
          </a:custGeom>
          <a:solidFill>
            <a:schemeClr val="bg1">
              <a:lumMod val="85000"/>
            </a:schemeClr>
          </a:solidFill>
        </p:spPr>
        <p:txBody>
          <a:bodyPr wrap="square">
            <a:noAutofit/>
          </a:bodyP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300" fill="hold"/>
                                        <p:tgtEl>
                                          <p:spTgt spid="10"/>
                                        </p:tgtEl>
                                        <p:attrNameLst>
                                          <p:attrName>ppt_x</p:attrName>
                                        </p:attrNameLst>
                                      </p:cBhvr>
                                      <p:tavLst>
                                        <p:tav tm="0">
                                          <p:val>
                                            <p:strVal val="#ppt_x"/>
                                          </p:val>
                                        </p:tav>
                                        <p:tav tm="100000">
                                          <p:val>
                                            <p:strVal val="#ppt_x"/>
                                          </p:val>
                                        </p:tav>
                                      </p:tavLst>
                                    </p:anim>
                                    <p:anim calcmode="lin" valueType="num">
                                      <p:cBhvr additive="base">
                                        <p:cTn id="8" dur="3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300" fill="hold"/>
                                        <p:tgtEl>
                                          <p:spTgt spid="11"/>
                                        </p:tgtEl>
                                        <p:attrNameLst>
                                          <p:attrName>ppt_x</p:attrName>
                                        </p:attrNameLst>
                                      </p:cBhvr>
                                      <p:tavLst>
                                        <p:tav tm="0">
                                          <p:val>
                                            <p:strVal val="#ppt_x"/>
                                          </p:val>
                                        </p:tav>
                                        <p:tav tm="100000">
                                          <p:val>
                                            <p:strVal val="#ppt_x"/>
                                          </p:val>
                                        </p:tav>
                                      </p:tavLst>
                                    </p:anim>
                                    <p:anim calcmode="lin" valueType="num">
                                      <p:cBhvr additive="base">
                                        <p:cTn id="12" dur="3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0" grpId="0" bldLvl="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3_标题幻灯片">
    <p:spTree>
      <p:nvGrpSpPr>
        <p:cNvPr id="1" name=""/>
        <p:cNvGrpSpPr/>
        <p:nvPr/>
      </p:nvGrpSpPr>
      <p:grpSpPr>
        <a:xfrm>
          <a:off x="0" y="0"/>
          <a:ext cx="0" cy="0"/>
          <a:chOff x="0" y="0"/>
          <a:chExt cx="0" cy="0"/>
        </a:xfrm>
      </p:grpSpPr>
      <p:sp>
        <p:nvSpPr>
          <p:cNvPr id="20" name="任意多边形: 形状 19"/>
          <p:cNvSpPr/>
          <p:nvPr userDrawn="1"/>
        </p:nvSpPr>
        <p:spPr bwMode="auto">
          <a:xfrm>
            <a:off x="10467834" y="5711346"/>
            <a:ext cx="1728930" cy="1146656"/>
          </a:xfrm>
          <a:custGeom>
            <a:avLst/>
            <a:gdLst>
              <a:gd name="connsiteX0" fmla="*/ 2371990 w 3288888"/>
              <a:gd name="connsiteY0" fmla="*/ 0 h 2181247"/>
              <a:gd name="connsiteX1" fmla="*/ 2734686 w 3288888"/>
              <a:gd name="connsiteY1" fmla="*/ 150234 h 2181247"/>
              <a:gd name="connsiteX2" fmla="*/ 3288888 w 3288888"/>
              <a:gd name="connsiteY2" fmla="*/ 704436 h 2181247"/>
              <a:gd name="connsiteX3" fmla="*/ 3288888 w 3288888"/>
              <a:gd name="connsiteY3" fmla="*/ 2181247 h 2181247"/>
              <a:gd name="connsiteX4" fmla="*/ 0 w 3288888"/>
              <a:gd name="connsiteY4" fmla="*/ 2181247 h 2181247"/>
              <a:gd name="connsiteX5" fmla="*/ 7754 w 3288888"/>
              <a:gd name="connsiteY5" fmla="*/ 2166513 h 2181247"/>
              <a:gd name="connsiteX6" fmla="*/ 73481 w 3288888"/>
              <a:gd name="connsiteY6" fmla="*/ 2086048 h 2181247"/>
              <a:gd name="connsiteX7" fmla="*/ 2009295 w 3288888"/>
              <a:gd name="connsiteY7" fmla="*/ 150234 h 2181247"/>
              <a:gd name="connsiteX8" fmla="*/ 2371990 w 3288888"/>
              <a:gd name="connsiteY8" fmla="*/ 0 h 2181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88888" h="2181247">
                <a:moveTo>
                  <a:pt x="2371990" y="0"/>
                </a:moveTo>
                <a:cubicBezTo>
                  <a:pt x="2503261" y="0"/>
                  <a:pt x="2634530" y="50078"/>
                  <a:pt x="2734686" y="150234"/>
                </a:cubicBezTo>
                <a:lnTo>
                  <a:pt x="3288888" y="704436"/>
                </a:lnTo>
                <a:lnTo>
                  <a:pt x="3288888" y="2181247"/>
                </a:lnTo>
                <a:lnTo>
                  <a:pt x="0" y="2181247"/>
                </a:lnTo>
                <a:lnTo>
                  <a:pt x="7754" y="2166513"/>
                </a:lnTo>
                <a:cubicBezTo>
                  <a:pt x="26533" y="2138071"/>
                  <a:pt x="48442" y="2111087"/>
                  <a:pt x="73481" y="2086048"/>
                </a:cubicBezTo>
                <a:lnTo>
                  <a:pt x="2009295" y="150234"/>
                </a:lnTo>
                <a:cubicBezTo>
                  <a:pt x="2109451" y="50078"/>
                  <a:pt x="2240721" y="0"/>
                  <a:pt x="2371990" y="0"/>
                </a:cubicBezTo>
                <a:close/>
              </a:path>
            </a:pathLst>
          </a:cu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pPr>
            <a:endParaRPr kumimoji="0" lang="zh-CN" altLang="en-US" sz="1800" b="0" i="0" u="none" strike="noStrike" cap="none" normalizeH="0" baseline="0">
              <a:ln>
                <a:noFill/>
              </a:ln>
              <a:solidFill>
                <a:schemeClr val="tx1"/>
              </a:solidFill>
              <a:effectLst/>
              <a:latin typeface="Arial" panose="020B0704020202020204" pitchFamily="34" charset="0"/>
              <a:ea typeface="宋体" panose="02010600030101010101" pitchFamily="2" charset="-122"/>
            </a:endParaRPr>
          </a:p>
        </p:txBody>
      </p:sp>
      <p:sp>
        <p:nvSpPr>
          <p:cNvPr id="33" name="图片占位符 32"/>
          <p:cNvSpPr>
            <a:spLocks noGrp="1"/>
          </p:cNvSpPr>
          <p:nvPr>
            <p:ph type="pic" sz="quarter" idx="10"/>
          </p:nvPr>
        </p:nvSpPr>
        <p:spPr>
          <a:xfrm>
            <a:off x="-7510" y="86855"/>
            <a:ext cx="3032527" cy="6684291"/>
          </a:xfrm>
          <a:custGeom>
            <a:avLst/>
            <a:gdLst>
              <a:gd name="connsiteX0" fmla="*/ 0 w 3032527"/>
              <a:gd name="connsiteY0" fmla="*/ 0 h 6684291"/>
              <a:gd name="connsiteX1" fmla="*/ 2813596 w 3032527"/>
              <a:gd name="connsiteY1" fmla="*/ 2813596 h 6684291"/>
              <a:gd name="connsiteX2" fmla="*/ 2813597 w 3032527"/>
              <a:gd name="connsiteY2" fmla="*/ 3870696 h 6684291"/>
              <a:gd name="connsiteX3" fmla="*/ 0 w 3032527"/>
              <a:gd name="connsiteY3" fmla="*/ 6684291 h 6684291"/>
              <a:gd name="connsiteX4" fmla="*/ 0 w 3032527"/>
              <a:gd name="connsiteY4" fmla="*/ 4318424 h 6684291"/>
              <a:gd name="connsiteX5" fmla="*/ 680790 w 3032527"/>
              <a:gd name="connsiteY5" fmla="*/ 3637633 h 6684291"/>
              <a:gd name="connsiteX6" fmla="*/ 680790 w 3032527"/>
              <a:gd name="connsiteY6" fmla="*/ 3046662 h 6684291"/>
              <a:gd name="connsiteX7" fmla="*/ 0 w 3032527"/>
              <a:gd name="connsiteY7" fmla="*/ 2365871 h 6684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32527" h="6684291">
                <a:moveTo>
                  <a:pt x="0" y="0"/>
                </a:moveTo>
                <a:lnTo>
                  <a:pt x="2813596" y="2813596"/>
                </a:lnTo>
                <a:cubicBezTo>
                  <a:pt x="3105505" y="3105505"/>
                  <a:pt x="3105505" y="3578785"/>
                  <a:pt x="2813597" y="3870696"/>
                </a:cubicBezTo>
                <a:lnTo>
                  <a:pt x="0" y="6684291"/>
                </a:lnTo>
                <a:lnTo>
                  <a:pt x="0" y="4318424"/>
                </a:lnTo>
                <a:lnTo>
                  <a:pt x="680790" y="3637633"/>
                </a:lnTo>
                <a:cubicBezTo>
                  <a:pt x="843983" y="3474441"/>
                  <a:pt x="843983" y="3209854"/>
                  <a:pt x="680790" y="3046662"/>
                </a:cubicBezTo>
                <a:lnTo>
                  <a:pt x="0" y="2365871"/>
                </a:lnTo>
                <a:close/>
              </a:path>
            </a:pathLst>
          </a:custGeom>
          <a:solidFill>
            <a:schemeClr val="bg1">
              <a:lumMod val="95000"/>
            </a:schemeClr>
          </a:solidFill>
        </p:spPr>
        <p:txBody>
          <a:bodyPr wrap="square">
            <a:noAutofit/>
          </a:bodyPr>
          <a:lstStyle>
            <a:lvl1pPr>
              <a:defRPr lang="zh-CN" altLang="en-US"/>
            </a:lvl1pPr>
          </a:lstStyle>
          <a:p>
            <a:pPr lvl="0"/>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300" fill="hold"/>
                                        <p:tgtEl>
                                          <p:spTgt spid="33"/>
                                        </p:tgtEl>
                                        <p:attrNameLst>
                                          <p:attrName>ppt_x</p:attrName>
                                        </p:attrNameLst>
                                      </p:cBhvr>
                                      <p:tavLst>
                                        <p:tav tm="0">
                                          <p:val>
                                            <p:strVal val="0-#ppt_w/2"/>
                                          </p:val>
                                        </p:tav>
                                        <p:tav tm="100000">
                                          <p:val>
                                            <p:strVal val="#ppt_x"/>
                                          </p:val>
                                        </p:tav>
                                      </p:tavLst>
                                    </p:anim>
                                    <p:anim calcmode="lin" valueType="num">
                                      <p:cBhvr additive="base">
                                        <p:cTn id="8" dur="300" fill="hold"/>
                                        <p:tgtEl>
                                          <p:spTgt spid="3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300"/>
                                        <p:tgtEl>
                                          <p:spTgt spid="20"/>
                                        </p:tgtEl>
                                      </p:cBhvr>
                                    </p:animEffect>
                                    <p:anim calcmode="lin" valueType="num">
                                      <p:cBhvr>
                                        <p:cTn id="13" dur="300" fill="hold"/>
                                        <p:tgtEl>
                                          <p:spTgt spid="20"/>
                                        </p:tgtEl>
                                        <p:attrNameLst>
                                          <p:attrName>ppt_x</p:attrName>
                                        </p:attrNameLst>
                                      </p:cBhvr>
                                      <p:tavLst>
                                        <p:tav tm="0">
                                          <p:val>
                                            <p:strVal val="#ppt_x"/>
                                          </p:val>
                                        </p:tav>
                                        <p:tav tm="100000">
                                          <p:val>
                                            <p:strVal val="#ppt_x"/>
                                          </p:val>
                                        </p:tav>
                                      </p:tavLst>
                                    </p:anim>
                                    <p:anim calcmode="lin" valueType="num">
                                      <p:cBhvr>
                                        <p:cTn id="14" dur="3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3"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6" name="矩形 5"/>
          <p:cNvSpPr/>
          <p:nvPr userDrawn="1"/>
        </p:nvSpPr>
        <p:spPr bwMode="auto">
          <a:xfrm>
            <a:off x="0" y="0"/>
            <a:ext cx="12196763" cy="691116"/>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pPr>
            <a:endParaRPr kumimoji="0" lang="zh-CN" altLang="en-US" sz="1800" b="0" i="0" u="none" strike="noStrike" cap="none" normalizeH="0" baseline="0">
              <a:ln>
                <a:noFill/>
              </a:ln>
              <a:solidFill>
                <a:schemeClr val="tx1"/>
              </a:solidFill>
              <a:effectLst/>
              <a:latin typeface="Arial" panose="020B0704020202020204" pitchFamily="34" charset="0"/>
              <a:ea typeface="宋体" panose="02010600030101010101" pitchFamily="2" charset="-122"/>
            </a:endParaRPr>
          </a:p>
        </p:txBody>
      </p:sp>
      <p:cxnSp>
        <p:nvCxnSpPr>
          <p:cNvPr id="8" name="直接连接符 7"/>
          <p:cNvCxnSpPr/>
          <p:nvPr userDrawn="1"/>
        </p:nvCxnSpPr>
        <p:spPr bwMode="auto">
          <a:xfrm>
            <a:off x="0" y="692696"/>
            <a:ext cx="12196763"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矩形 8"/>
          <p:cNvSpPr/>
          <p:nvPr userDrawn="1"/>
        </p:nvSpPr>
        <p:spPr bwMode="auto">
          <a:xfrm>
            <a:off x="8369006" y="616801"/>
            <a:ext cx="699786" cy="74315"/>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pPr>
            <a:endParaRPr kumimoji="0" lang="zh-CN" altLang="en-US" sz="1800" b="0" i="0" u="none" strike="noStrike" cap="none" normalizeH="0" baseline="0">
              <a:ln>
                <a:noFill/>
              </a:ln>
              <a:solidFill>
                <a:schemeClr val="tx1"/>
              </a:solidFill>
              <a:effectLst/>
              <a:latin typeface="Arial" panose="020B0704020202020204" pitchFamily="34" charset="0"/>
              <a:ea typeface="宋体" panose="02010600030101010101" pitchFamily="2" charset="-122"/>
            </a:endParaRPr>
          </a:p>
        </p:txBody>
      </p:sp>
      <p:sp>
        <p:nvSpPr>
          <p:cNvPr id="10" name="矩形 9"/>
          <p:cNvSpPr/>
          <p:nvPr userDrawn="1"/>
        </p:nvSpPr>
        <p:spPr bwMode="auto">
          <a:xfrm>
            <a:off x="9150499" y="616801"/>
            <a:ext cx="699786" cy="74315"/>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pPr>
            <a:endParaRPr kumimoji="0" lang="zh-CN" altLang="en-US" sz="1800" b="0" i="0" u="none" strike="noStrike" cap="none" normalizeH="0" baseline="0">
              <a:ln>
                <a:noFill/>
              </a:ln>
              <a:solidFill>
                <a:schemeClr val="tx1"/>
              </a:solidFill>
              <a:effectLst/>
              <a:latin typeface="Arial" panose="020B0704020202020204" pitchFamily="34" charset="0"/>
              <a:ea typeface="宋体" panose="02010600030101010101" pitchFamily="2" charset="-122"/>
            </a:endParaRPr>
          </a:p>
        </p:txBody>
      </p:sp>
      <p:sp>
        <p:nvSpPr>
          <p:cNvPr id="11" name="矩形 10"/>
          <p:cNvSpPr/>
          <p:nvPr userDrawn="1"/>
        </p:nvSpPr>
        <p:spPr bwMode="auto">
          <a:xfrm>
            <a:off x="9931992" y="616801"/>
            <a:ext cx="699786" cy="74315"/>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pPr>
            <a:endParaRPr kumimoji="0" lang="zh-CN" altLang="en-US" sz="1800" b="0" i="0" u="none" strike="noStrike" cap="none" normalizeH="0" baseline="0">
              <a:ln>
                <a:noFill/>
              </a:ln>
              <a:solidFill>
                <a:schemeClr val="tx1"/>
              </a:solidFill>
              <a:effectLst/>
              <a:latin typeface="Arial" panose="020B0704020202020204" pitchFamily="34" charset="0"/>
              <a:ea typeface="宋体" panose="02010600030101010101" pitchFamily="2" charset="-122"/>
            </a:endParaRPr>
          </a:p>
        </p:txBody>
      </p:sp>
      <p:sp>
        <p:nvSpPr>
          <p:cNvPr id="12" name="矩形 11"/>
          <p:cNvSpPr/>
          <p:nvPr userDrawn="1"/>
        </p:nvSpPr>
        <p:spPr bwMode="auto">
          <a:xfrm>
            <a:off x="10713485" y="616801"/>
            <a:ext cx="699786" cy="74315"/>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pPr>
            <a:endParaRPr kumimoji="0" lang="zh-CN" altLang="en-US" sz="1800" b="0" i="0" u="none" strike="noStrike" cap="none" normalizeH="0" baseline="0">
              <a:ln>
                <a:noFill/>
              </a:ln>
              <a:solidFill>
                <a:schemeClr val="tx1"/>
              </a:solidFill>
              <a:effectLst/>
              <a:latin typeface="Arial" panose="020B0704020202020204" pitchFamily="34" charset="0"/>
              <a:ea typeface="宋体" panose="02010600030101010101" pitchFamily="2" charset="-122"/>
            </a:endParaRPr>
          </a:p>
        </p:txBody>
      </p:sp>
      <p:sp>
        <p:nvSpPr>
          <p:cNvPr id="13" name="矩形 12"/>
          <p:cNvSpPr/>
          <p:nvPr userDrawn="1"/>
        </p:nvSpPr>
        <p:spPr bwMode="auto">
          <a:xfrm>
            <a:off x="11494978" y="616801"/>
            <a:ext cx="699786" cy="74315"/>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pPr>
            <a:endParaRPr kumimoji="0" lang="zh-CN" altLang="en-US" sz="1800" b="0" i="0" u="none" strike="noStrike" cap="none" normalizeH="0" baseline="0">
              <a:ln>
                <a:noFill/>
              </a:ln>
              <a:solidFill>
                <a:schemeClr val="tx1"/>
              </a:solidFill>
              <a:effectLst/>
              <a:latin typeface="Arial" panose="020B0704020202020204" pitchFamily="34" charset="0"/>
              <a:ea typeface="宋体" panose="02010600030101010101" pitchFamily="2" charset="-122"/>
            </a:endParaRPr>
          </a:p>
        </p:txBody>
      </p:sp>
      <p:sp>
        <p:nvSpPr>
          <p:cNvPr id="14" name="文本框 13"/>
          <p:cNvSpPr txBox="1"/>
          <p:nvPr userDrawn="1"/>
        </p:nvSpPr>
        <p:spPr>
          <a:xfrm>
            <a:off x="11600241" y="150031"/>
            <a:ext cx="457177" cy="338554"/>
          </a:xfrm>
          <a:prstGeom prst="rect">
            <a:avLst/>
          </a:prstGeom>
          <a:noFill/>
        </p:spPr>
        <p:txBody>
          <a:bodyPr wrap="none" rtlCol="0">
            <a:spAutoFit/>
          </a:bodyPr>
          <a:lstStyle/>
          <a:p>
            <a:pPr algn="ctr"/>
            <a:fld id="{A42A99E6-F81F-4FB4-AB1A-B768164FC9A5}" type="slidenum">
              <a:rPr lang="zh-CN" altLang="en-US" sz="1600" smtClean="0">
                <a:solidFill>
                  <a:schemeClr val="tx1"/>
                </a:solidFill>
                <a:latin typeface="汉仪正圆-45W" panose="00020600040101010101" charset="-122"/>
                <a:ea typeface="汉仪正圆-45W" panose="00020600040101010101" charset="-122"/>
              </a:rPr>
            </a:fld>
            <a:endParaRPr lang="zh-CN" altLang="en-US" sz="1600" smtClean="0">
              <a:solidFill>
                <a:schemeClr val="tx1"/>
              </a:solidFill>
              <a:latin typeface="汉仪正圆-45W" panose="00020600040101010101" charset="-122"/>
              <a:ea typeface="汉仪正圆-45W" panose="00020600040101010101" charset="-122"/>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2_标题幻灯片">
    <p:spTree>
      <p:nvGrpSpPr>
        <p:cNvPr id="1" name=""/>
        <p:cNvGrpSpPr/>
        <p:nvPr/>
      </p:nvGrpSpPr>
      <p:grpSpPr>
        <a:xfrm>
          <a:off x="0" y="0"/>
          <a:ext cx="0" cy="0"/>
          <a:chOff x="0" y="0"/>
          <a:chExt cx="0" cy="0"/>
        </a:xfrm>
      </p:grpSpPr>
      <p:sp>
        <p:nvSpPr>
          <p:cNvPr id="14" name="图片占位符 13"/>
          <p:cNvSpPr>
            <a:spLocks noGrp="1"/>
          </p:cNvSpPr>
          <p:nvPr>
            <p:ph type="pic" sz="quarter" idx="10"/>
          </p:nvPr>
        </p:nvSpPr>
        <p:spPr>
          <a:xfrm>
            <a:off x="0" y="0"/>
            <a:ext cx="4444565" cy="6858000"/>
          </a:xfrm>
          <a:custGeom>
            <a:avLst/>
            <a:gdLst>
              <a:gd name="connsiteX0" fmla="*/ 0 w 4444565"/>
              <a:gd name="connsiteY0" fmla="*/ 0 h 6858000"/>
              <a:gd name="connsiteX1" fmla="*/ 1401292 w 4444565"/>
              <a:gd name="connsiteY1" fmla="*/ 0 h 6858000"/>
              <a:gd name="connsiteX2" fmla="*/ 4171815 w 4444565"/>
              <a:gd name="connsiteY2" fmla="*/ 2770523 h 6858000"/>
              <a:gd name="connsiteX3" fmla="*/ 4171815 w 4444565"/>
              <a:gd name="connsiteY3" fmla="*/ 4087477 h 6858000"/>
              <a:gd name="connsiteX4" fmla="*/ 1401292 w 4444565"/>
              <a:gd name="connsiteY4" fmla="*/ 6858000 h 6858000"/>
              <a:gd name="connsiteX5" fmla="*/ 0 w 4444565"/>
              <a:gd name="connsiteY5" fmla="*/ 6858000 h 6858000"/>
              <a:gd name="connsiteX6" fmla="*/ 0 w 4444565"/>
              <a:gd name="connsiteY6" fmla="*/ 5525585 h 6858000"/>
              <a:gd name="connsiteX7" fmla="*/ 1625752 w 4444565"/>
              <a:gd name="connsiteY7" fmla="*/ 3899832 h 6858000"/>
              <a:gd name="connsiteX8" fmla="*/ 1625752 w 4444565"/>
              <a:gd name="connsiteY8" fmla="*/ 2958168 h 6858000"/>
              <a:gd name="connsiteX9" fmla="*/ 0 w 4444565"/>
              <a:gd name="connsiteY9" fmla="*/ 13324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44565" h="6858000">
                <a:moveTo>
                  <a:pt x="0" y="0"/>
                </a:moveTo>
                <a:lnTo>
                  <a:pt x="1401292" y="0"/>
                </a:lnTo>
                <a:lnTo>
                  <a:pt x="4171815" y="2770523"/>
                </a:lnTo>
                <a:cubicBezTo>
                  <a:pt x="4535482" y="3134190"/>
                  <a:pt x="4535482" y="3723811"/>
                  <a:pt x="4171815" y="4087477"/>
                </a:cubicBezTo>
                <a:lnTo>
                  <a:pt x="1401292" y="6858000"/>
                </a:lnTo>
                <a:lnTo>
                  <a:pt x="0" y="6858000"/>
                </a:lnTo>
                <a:lnTo>
                  <a:pt x="0" y="5525585"/>
                </a:lnTo>
                <a:lnTo>
                  <a:pt x="1625752" y="3899832"/>
                </a:lnTo>
                <a:cubicBezTo>
                  <a:pt x="1885786" y="3639799"/>
                  <a:pt x="1885786" y="3218202"/>
                  <a:pt x="1625752" y="2958168"/>
                </a:cubicBezTo>
                <a:lnTo>
                  <a:pt x="0" y="1332416"/>
                </a:lnTo>
                <a:close/>
              </a:path>
            </a:pathLst>
          </a:custGeom>
          <a:solidFill>
            <a:schemeClr val="bg1">
              <a:lumMod val="95000"/>
            </a:schemeClr>
          </a:solidFill>
        </p:spPr>
        <p:txBody>
          <a:bodyPr wrap="square">
            <a:noAutofit/>
          </a:bodyP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300" fill="hold"/>
                                        <p:tgtEl>
                                          <p:spTgt spid="14"/>
                                        </p:tgtEl>
                                        <p:attrNameLst>
                                          <p:attrName>ppt_x</p:attrName>
                                        </p:attrNameLst>
                                      </p:cBhvr>
                                      <p:tavLst>
                                        <p:tav tm="0">
                                          <p:val>
                                            <p:strVal val="0-#ppt_w/2"/>
                                          </p:val>
                                        </p:tav>
                                        <p:tav tm="100000">
                                          <p:val>
                                            <p:strVal val="#ppt_x"/>
                                          </p:val>
                                        </p:tav>
                                      </p:tavLst>
                                    </p:anim>
                                    <p:anim calcmode="lin" valueType="num">
                                      <p:cBhvr additive="base">
                                        <p:cTn id="8" dur="3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showMasterSp="0" userDrawn="1">
  <p:cSld name="6_标题幻灯片">
    <p:spTree>
      <p:nvGrpSpPr>
        <p:cNvPr id="1" name=""/>
        <p:cNvGrpSpPr/>
        <p:nvPr/>
      </p:nvGrpSpPr>
      <p:grpSpPr>
        <a:xfrm>
          <a:off x="0" y="0"/>
          <a:ext cx="0" cy="0"/>
          <a:chOff x="0" y="0"/>
          <a:chExt cx="0" cy="0"/>
        </a:xfrm>
      </p:grpSpPr>
      <p:sp>
        <p:nvSpPr>
          <p:cNvPr id="13" name="图片占位符 12"/>
          <p:cNvSpPr>
            <a:spLocks noGrp="1"/>
          </p:cNvSpPr>
          <p:nvPr>
            <p:ph type="pic" sz="quarter" idx="10"/>
          </p:nvPr>
        </p:nvSpPr>
        <p:spPr>
          <a:xfrm>
            <a:off x="5967663" y="-1"/>
            <a:ext cx="6229101" cy="3934327"/>
          </a:xfrm>
          <a:custGeom>
            <a:avLst/>
            <a:gdLst>
              <a:gd name="connsiteX0" fmla="*/ 0 w 6229101"/>
              <a:gd name="connsiteY0" fmla="*/ 0 h 3934327"/>
              <a:gd name="connsiteX1" fmla="*/ 6229101 w 6229101"/>
              <a:gd name="connsiteY1" fmla="*/ 0 h 3934327"/>
              <a:gd name="connsiteX2" fmla="*/ 6229101 w 6229101"/>
              <a:gd name="connsiteY2" fmla="*/ 2277605 h 3934327"/>
              <a:gd name="connsiteX3" fmla="*/ 4797962 w 6229101"/>
              <a:gd name="connsiteY3" fmla="*/ 3708744 h 3934327"/>
              <a:gd name="connsiteX4" fmla="*/ 3708743 w 6229101"/>
              <a:gd name="connsiteY4" fmla="*/ 3708744 h 3934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9101" h="3934327">
                <a:moveTo>
                  <a:pt x="0" y="0"/>
                </a:moveTo>
                <a:lnTo>
                  <a:pt x="6229101" y="0"/>
                </a:lnTo>
                <a:lnTo>
                  <a:pt x="6229101" y="2277605"/>
                </a:lnTo>
                <a:lnTo>
                  <a:pt x="4797962" y="3708744"/>
                </a:lnTo>
                <a:cubicBezTo>
                  <a:pt x="4497181" y="4009522"/>
                  <a:pt x="4009523" y="4009522"/>
                  <a:pt x="3708743" y="3708744"/>
                </a:cubicBezTo>
                <a:close/>
              </a:path>
            </a:pathLst>
          </a:custGeom>
          <a:solidFill>
            <a:schemeClr val="bg1">
              <a:lumMod val="95000"/>
            </a:schemeClr>
          </a:solidFill>
        </p:spPr>
        <p:txBody>
          <a:bodyPr wrap="square">
            <a:noAutofit/>
          </a:bodyPr>
          <a:lstStyle/>
          <a:p>
            <a:endParaRPr lang="zh-CN" altLang="en-US"/>
          </a:p>
        </p:txBody>
      </p:sp>
      <p:sp>
        <p:nvSpPr>
          <p:cNvPr id="11" name="任意多边形: 形状 10"/>
          <p:cNvSpPr/>
          <p:nvPr userDrawn="1"/>
        </p:nvSpPr>
        <p:spPr bwMode="auto">
          <a:xfrm>
            <a:off x="8907876" y="4676754"/>
            <a:ext cx="3288888" cy="2181247"/>
          </a:xfrm>
          <a:custGeom>
            <a:avLst/>
            <a:gdLst>
              <a:gd name="connsiteX0" fmla="*/ 2371990 w 3288888"/>
              <a:gd name="connsiteY0" fmla="*/ 0 h 2181247"/>
              <a:gd name="connsiteX1" fmla="*/ 2734686 w 3288888"/>
              <a:gd name="connsiteY1" fmla="*/ 150234 h 2181247"/>
              <a:gd name="connsiteX2" fmla="*/ 3288888 w 3288888"/>
              <a:gd name="connsiteY2" fmla="*/ 704436 h 2181247"/>
              <a:gd name="connsiteX3" fmla="*/ 3288888 w 3288888"/>
              <a:gd name="connsiteY3" fmla="*/ 2181247 h 2181247"/>
              <a:gd name="connsiteX4" fmla="*/ 0 w 3288888"/>
              <a:gd name="connsiteY4" fmla="*/ 2181247 h 2181247"/>
              <a:gd name="connsiteX5" fmla="*/ 7754 w 3288888"/>
              <a:gd name="connsiteY5" fmla="*/ 2166513 h 2181247"/>
              <a:gd name="connsiteX6" fmla="*/ 73481 w 3288888"/>
              <a:gd name="connsiteY6" fmla="*/ 2086048 h 2181247"/>
              <a:gd name="connsiteX7" fmla="*/ 2009295 w 3288888"/>
              <a:gd name="connsiteY7" fmla="*/ 150234 h 2181247"/>
              <a:gd name="connsiteX8" fmla="*/ 2371990 w 3288888"/>
              <a:gd name="connsiteY8" fmla="*/ 0 h 2181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88888" h="2181247">
                <a:moveTo>
                  <a:pt x="2371990" y="0"/>
                </a:moveTo>
                <a:cubicBezTo>
                  <a:pt x="2503261" y="0"/>
                  <a:pt x="2634530" y="50078"/>
                  <a:pt x="2734686" y="150234"/>
                </a:cubicBezTo>
                <a:lnTo>
                  <a:pt x="3288888" y="704436"/>
                </a:lnTo>
                <a:lnTo>
                  <a:pt x="3288888" y="2181247"/>
                </a:lnTo>
                <a:lnTo>
                  <a:pt x="0" y="2181247"/>
                </a:lnTo>
                <a:lnTo>
                  <a:pt x="7754" y="2166513"/>
                </a:lnTo>
                <a:cubicBezTo>
                  <a:pt x="26533" y="2138071"/>
                  <a:pt x="48442" y="2111087"/>
                  <a:pt x="73481" y="2086048"/>
                </a:cubicBezTo>
                <a:lnTo>
                  <a:pt x="2009295" y="150234"/>
                </a:lnTo>
                <a:cubicBezTo>
                  <a:pt x="2109451" y="50078"/>
                  <a:pt x="2240721" y="0"/>
                  <a:pt x="2371990" y="0"/>
                </a:cubicBezTo>
                <a:close/>
              </a:path>
            </a:pathLst>
          </a:cu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pPr>
            <a:endParaRPr kumimoji="0" lang="zh-CN" altLang="en-US" sz="1800" b="0" i="0" u="none" strike="noStrike" cap="none" normalizeH="0" baseline="0">
              <a:ln>
                <a:noFill/>
              </a:ln>
              <a:solidFill>
                <a:schemeClr val="tx1"/>
              </a:solidFill>
              <a:effectLst/>
              <a:latin typeface="Arial" panose="020B0704020202020204" pitchFamily="34" charset="0"/>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300" fill="hold"/>
                                        <p:tgtEl>
                                          <p:spTgt spid="13"/>
                                        </p:tgtEl>
                                        <p:attrNameLst>
                                          <p:attrName>ppt_x</p:attrName>
                                        </p:attrNameLst>
                                      </p:cBhvr>
                                      <p:tavLst>
                                        <p:tav tm="0">
                                          <p:val>
                                            <p:strVal val="#ppt_x"/>
                                          </p:val>
                                        </p:tav>
                                        <p:tav tm="100000">
                                          <p:val>
                                            <p:strVal val="#ppt_x"/>
                                          </p:val>
                                        </p:tav>
                                      </p:tavLst>
                                    </p:anim>
                                    <p:anim calcmode="lin" valueType="num">
                                      <p:cBhvr additive="base">
                                        <p:cTn id="8" dur="3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300" fill="hold"/>
                                        <p:tgtEl>
                                          <p:spTgt spid="11"/>
                                        </p:tgtEl>
                                        <p:attrNameLst>
                                          <p:attrName>ppt_x</p:attrName>
                                        </p:attrNameLst>
                                      </p:cBhvr>
                                      <p:tavLst>
                                        <p:tav tm="0">
                                          <p:val>
                                            <p:strVal val="#ppt_x"/>
                                          </p:val>
                                        </p:tav>
                                        <p:tav tm="100000">
                                          <p:val>
                                            <p:strVal val="#ppt_x"/>
                                          </p:val>
                                        </p:tav>
                                      </p:tavLst>
                                    </p:anim>
                                    <p:anim calcmode="lin" valueType="num">
                                      <p:cBhvr additive="base">
                                        <p:cTn id="12" dur="3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1" grpId="0" bldLvl="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3_标题幻灯片">
    <p:spTree>
      <p:nvGrpSpPr>
        <p:cNvPr id="1" name=""/>
        <p:cNvGrpSpPr/>
        <p:nvPr/>
      </p:nvGrpSpPr>
      <p:grpSpPr>
        <a:xfrm>
          <a:off x="0" y="0"/>
          <a:ext cx="0" cy="0"/>
          <a:chOff x="0" y="0"/>
          <a:chExt cx="0" cy="0"/>
        </a:xfrm>
      </p:grpSpPr>
      <p:sp>
        <p:nvSpPr>
          <p:cNvPr id="20" name="任意多边形: 形状 19"/>
          <p:cNvSpPr/>
          <p:nvPr userDrawn="1"/>
        </p:nvSpPr>
        <p:spPr bwMode="auto">
          <a:xfrm>
            <a:off x="10467834" y="5711346"/>
            <a:ext cx="1728930" cy="1146656"/>
          </a:xfrm>
          <a:custGeom>
            <a:avLst/>
            <a:gdLst>
              <a:gd name="connsiteX0" fmla="*/ 2371990 w 3288888"/>
              <a:gd name="connsiteY0" fmla="*/ 0 h 2181247"/>
              <a:gd name="connsiteX1" fmla="*/ 2734686 w 3288888"/>
              <a:gd name="connsiteY1" fmla="*/ 150234 h 2181247"/>
              <a:gd name="connsiteX2" fmla="*/ 3288888 w 3288888"/>
              <a:gd name="connsiteY2" fmla="*/ 704436 h 2181247"/>
              <a:gd name="connsiteX3" fmla="*/ 3288888 w 3288888"/>
              <a:gd name="connsiteY3" fmla="*/ 2181247 h 2181247"/>
              <a:gd name="connsiteX4" fmla="*/ 0 w 3288888"/>
              <a:gd name="connsiteY4" fmla="*/ 2181247 h 2181247"/>
              <a:gd name="connsiteX5" fmla="*/ 7754 w 3288888"/>
              <a:gd name="connsiteY5" fmla="*/ 2166513 h 2181247"/>
              <a:gd name="connsiteX6" fmla="*/ 73481 w 3288888"/>
              <a:gd name="connsiteY6" fmla="*/ 2086048 h 2181247"/>
              <a:gd name="connsiteX7" fmla="*/ 2009295 w 3288888"/>
              <a:gd name="connsiteY7" fmla="*/ 150234 h 2181247"/>
              <a:gd name="connsiteX8" fmla="*/ 2371990 w 3288888"/>
              <a:gd name="connsiteY8" fmla="*/ 0 h 2181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88888" h="2181247">
                <a:moveTo>
                  <a:pt x="2371990" y="0"/>
                </a:moveTo>
                <a:cubicBezTo>
                  <a:pt x="2503261" y="0"/>
                  <a:pt x="2634530" y="50078"/>
                  <a:pt x="2734686" y="150234"/>
                </a:cubicBezTo>
                <a:lnTo>
                  <a:pt x="3288888" y="704436"/>
                </a:lnTo>
                <a:lnTo>
                  <a:pt x="3288888" y="2181247"/>
                </a:lnTo>
                <a:lnTo>
                  <a:pt x="0" y="2181247"/>
                </a:lnTo>
                <a:lnTo>
                  <a:pt x="7754" y="2166513"/>
                </a:lnTo>
                <a:cubicBezTo>
                  <a:pt x="26533" y="2138071"/>
                  <a:pt x="48442" y="2111087"/>
                  <a:pt x="73481" y="2086048"/>
                </a:cubicBezTo>
                <a:lnTo>
                  <a:pt x="2009295" y="150234"/>
                </a:lnTo>
                <a:cubicBezTo>
                  <a:pt x="2109451" y="50078"/>
                  <a:pt x="2240721" y="0"/>
                  <a:pt x="2371990" y="0"/>
                </a:cubicBezTo>
                <a:close/>
              </a:path>
            </a:pathLst>
          </a:cu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pPr>
            <a:endParaRPr kumimoji="0" lang="zh-CN" altLang="en-US" sz="1800" b="0" i="0" u="none" strike="noStrike" cap="none" normalizeH="0" baseline="0">
              <a:ln>
                <a:noFill/>
              </a:ln>
              <a:solidFill>
                <a:schemeClr val="tx1"/>
              </a:solidFill>
              <a:effectLst/>
              <a:latin typeface="Arial" panose="020B0704020202020204" pitchFamily="34" charset="0"/>
              <a:ea typeface="宋体" panose="02010600030101010101" pitchFamily="2" charset="-122"/>
            </a:endParaRPr>
          </a:p>
        </p:txBody>
      </p:sp>
      <p:sp>
        <p:nvSpPr>
          <p:cNvPr id="33" name="图片占位符 32"/>
          <p:cNvSpPr>
            <a:spLocks noGrp="1"/>
          </p:cNvSpPr>
          <p:nvPr>
            <p:ph type="pic" sz="quarter" idx="10"/>
          </p:nvPr>
        </p:nvSpPr>
        <p:spPr>
          <a:xfrm>
            <a:off x="-7510" y="86855"/>
            <a:ext cx="3032527" cy="6684291"/>
          </a:xfrm>
          <a:custGeom>
            <a:avLst/>
            <a:gdLst>
              <a:gd name="connsiteX0" fmla="*/ 0 w 3032527"/>
              <a:gd name="connsiteY0" fmla="*/ 0 h 6684291"/>
              <a:gd name="connsiteX1" fmla="*/ 2813596 w 3032527"/>
              <a:gd name="connsiteY1" fmla="*/ 2813596 h 6684291"/>
              <a:gd name="connsiteX2" fmla="*/ 2813597 w 3032527"/>
              <a:gd name="connsiteY2" fmla="*/ 3870696 h 6684291"/>
              <a:gd name="connsiteX3" fmla="*/ 0 w 3032527"/>
              <a:gd name="connsiteY3" fmla="*/ 6684291 h 6684291"/>
              <a:gd name="connsiteX4" fmla="*/ 0 w 3032527"/>
              <a:gd name="connsiteY4" fmla="*/ 4318424 h 6684291"/>
              <a:gd name="connsiteX5" fmla="*/ 680790 w 3032527"/>
              <a:gd name="connsiteY5" fmla="*/ 3637633 h 6684291"/>
              <a:gd name="connsiteX6" fmla="*/ 680790 w 3032527"/>
              <a:gd name="connsiteY6" fmla="*/ 3046662 h 6684291"/>
              <a:gd name="connsiteX7" fmla="*/ 0 w 3032527"/>
              <a:gd name="connsiteY7" fmla="*/ 2365871 h 6684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32527" h="6684291">
                <a:moveTo>
                  <a:pt x="0" y="0"/>
                </a:moveTo>
                <a:lnTo>
                  <a:pt x="2813596" y="2813596"/>
                </a:lnTo>
                <a:cubicBezTo>
                  <a:pt x="3105505" y="3105505"/>
                  <a:pt x="3105505" y="3578785"/>
                  <a:pt x="2813597" y="3870696"/>
                </a:cubicBezTo>
                <a:lnTo>
                  <a:pt x="0" y="6684291"/>
                </a:lnTo>
                <a:lnTo>
                  <a:pt x="0" y="4318424"/>
                </a:lnTo>
                <a:lnTo>
                  <a:pt x="680790" y="3637633"/>
                </a:lnTo>
                <a:cubicBezTo>
                  <a:pt x="843983" y="3474441"/>
                  <a:pt x="843983" y="3209854"/>
                  <a:pt x="680790" y="3046662"/>
                </a:cubicBezTo>
                <a:lnTo>
                  <a:pt x="0" y="2365871"/>
                </a:lnTo>
                <a:close/>
              </a:path>
            </a:pathLst>
          </a:custGeom>
          <a:solidFill>
            <a:schemeClr val="bg1">
              <a:lumMod val="95000"/>
            </a:schemeClr>
          </a:solidFill>
        </p:spPr>
        <p:txBody>
          <a:bodyPr wrap="square">
            <a:noAutofit/>
          </a:bodyPr>
          <a:lstStyle>
            <a:lvl1pPr>
              <a:defRPr lang="zh-CN" altLang="en-US"/>
            </a:lvl1pPr>
          </a:lstStyle>
          <a:p>
            <a:pPr lvl="0"/>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300" fill="hold"/>
                                        <p:tgtEl>
                                          <p:spTgt spid="33"/>
                                        </p:tgtEl>
                                        <p:attrNameLst>
                                          <p:attrName>ppt_x</p:attrName>
                                        </p:attrNameLst>
                                      </p:cBhvr>
                                      <p:tavLst>
                                        <p:tav tm="0">
                                          <p:val>
                                            <p:strVal val="0-#ppt_w/2"/>
                                          </p:val>
                                        </p:tav>
                                        <p:tav tm="100000">
                                          <p:val>
                                            <p:strVal val="#ppt_x"/>
                                          </p:val>
                                        </p:tav>
                                      </p:tavLst>
                                    </p:anim>
                                    <p:anim calcmode="lin" valueType="num">
                                      <p:cBhvr additive="base">
                                        <p:cTn id="8" dur="300" fill="hold"/>
                                        <p:tgtEl>
                                          <p:spTgt spid="3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300"/>
                                        <p:tgtEl>
                                          <p:spTgt spid="20"/>
                                        </p:tgtEl>
                                      </p:cBhvr>
                                    </p:animEffect>
                                    <p:anim calcmode="lin" valueType="num">
                                      <p:cBhvr>
                                        <p:cTn id="13" dur="300" fill="hold"/>
                                        <p:tgtEl>
                                          <p:spTgt spid="20"/>
                                        </p:tgtEl>
                                        <p:attrNameLst>
                                          <p:attrName>ppt_x</p:attrName>
                                        </p:attrNameLst>
                                      </p:cBhvr>
                                      <p:tavLst>
                                        <p:tav tm="0">
                                          <p:val>
                                            <p:strVal val="#ppt_x"/>
                                          </p:val>
                                        </p:tav>
                                        <p:tav tm="100000">
                                          <p:val>
                                            <p:strVal val="#ppt_x"/>
                                          </p:val>
                                        </p:tav>
                                      </p:tavLst>
                                    </p:anim>
                                    <p:anim calcmode="lin" valueType="num">
                                      <p:cBhvr>
                                        <p:cTn id="14" dur="3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33" grpId="0" bldLvl="0"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4_标题幻灯片">
    <p:spTree>
      <p:nvGrpSpPr>
        <p:cNvPr id="1" name=""/>
        <p:cNvGrpSpPr/>
        <p:nvPr/>
      </p:nvGrpSpPr>
      <p:grpSpPr>
        <a:xfrm>
          <a:off x="0" y="0"/>
          <a:ext cx="0" cy="0"/>
          <a:chOff x="0" y="0"/>
          <a:chExt cx="0" cy="0"/>
        </a:xfrm>
      </p:grpSpPr>
      <p:sp>
        <p:nvSpPr>
          <p:cNvPr id="11" name="任意多边形: 形状 10"/>
          <p:cNvSpPr/>
          <p:nvPr userDrawn="1"/>
        </p:nvSpPr>
        <p:spPr bwMode="auto">
          <a:xfrm>
            <a:off x="9842796" y="5296810"/>
            <a:ext cx="2353967" cy="1561191"/>
          </a:xfrm>
          <a:custGeom>
            <a:avLst/>
            <a:gdLst>
              <a:gd name="connsiteX0" fmla="*/ 2371990 w 3288888"/>
              <a:gd name="connsiteY0" fmla="*/ 0 h 2181247"/>
              <a:gd name="connsiteX1" fmla="*/ 2734686 w 3288888"/>
              <a:gd name="connsiteY1" fmla="*/ 150234 h 2181247"/>
              <a:gd name="connsiteX2" fmla="*/ 3288888 w 3288888"/>
              <a:gd name="connsiteY2" fmla="*/ 704436 h 2181247"/>
              <a:gd name="connsiteX3" fmla="*/ 3288888 w 3288888"/>
              <a:gd name="connsiteY3" fmla="*/ 2181247 h 2181247"/>
              <a:gd name="connsiteX4" fmla="*/ 0 w 3288888"/>
              <a:gd name="connsiteY4" fmla="*/ 2181247 h 2181247"/>
              <a:gd name="connsiteX5" fmla="*/ 7754 w 3288888"/>
              <a:gd name="connsiteY5" fmla="*/ 2166513 h 2181247"/>
              <a:gd name="connsiteX6" fmla="*/ 73481 w 3288888"/>
              <a:gd name="connsiteY6" fmla="*/ 2086048 h 2181247"/>
              <a:gd name="connsiteX7" fmla="*/ 2009295 w 3288888"/>
              <a:gd name="connsiteY7" fmla="*/ 150234 h 2181247"/>
              <a:gd name="connsiteX8" fmla="*/ 2371990 w 3288888"/>
              <a:gd name="connsiteY8" fmla="*/ 0 h 2181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88888" h="2181247">
                <a:moveTo>
                  <a:pt x="2371990" y="0"/>
                </a:moveTo>
                <a:cubicBezTo>
                  <a:pt x="2503261" y="0"/>
                  <a:pt x="2634530" y="50078"/>
                  <a:pt x="2734686" y="150234"/>
                </a:cubicBezTo>
                <a:lnTo>
                  <a:pt x="3288888" y="704436"/>
                </a:lnTo>
                <a:lnTo>
                  <a:pt x="3288888" y="2181247"/>
                </a:lnTo>
                <a:lnTo>
                  <a:pt x="0" y="2181247"/>
                </a:lnTo>
                <a:lnTo>
                  <a:pt x="7754" y="2166513"/>
                </a:lnTo>
                <a:cubicBezTo>
                  <a:pt x="26533" y="2138071"/>
                  <a:pt x="48442" y="2111087"/>
                  <a:pt x="73481" y="2086048"/>
                </a:cubicBezTo>
                <a:lnTo>
                  <a:pt x="2009295" y="150234"/>
                </a:lnTo>
                <a:cubicBezTo>
                  <a:pt x="2109451" y="50078"/>
                  <a:pt x="2240721" y="0"/>
                  <a:pt x="2371990" y="0"/>
                </a:cubicBezTo>
                <a:close/>
              </a:path>
            </a:pathLst>
          </a:cu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pPr>
            <a:endParaRPr kumimoji="0" lang="zh-CN" altLang="en-US" sz="1800" b="0" i="0" u="none" strike="noStrike" cap="none" normalizeH="0" baseline="0">
              <a:ln>
                <a:noFill/>
              </a:ln>
              <a:solidFill>
                <a:schemeClr val="tx1"/>
              </a:solidFill>
              <a:effectLst/>
              <a:latin typeface="Arial" panose="020B0704020202020204" pitchFamily="34" charset="0"/>
              <a:ea typeface="宋体" panose="02010600030101010101" pitchFamily="2" charset="-122"/>
            </a:endParaRPr>
          </a:p>
        </p:txBody>
      </p:sp>
      <p:sp>
        <p:nvSpPr>
          <p:cNvPr id="10" name="图片占位符 9"/>
          <p:cNvSpPr>
            <a:spLocks noGrp="1"/>
          </p:cNvSpPr>
          <p:nvPr>
            <p:ph type="pic" sz="quarter" idx="11"/>
          </p:nvPr>
        </p:nvSpPr>
        <p:spPr>
          <a:xfrm>
            <a:off x="0" y="1"/>
            <a:ext cx="6069264" cy="3384644"/>
          </a:xfrm>
          <a:custGeom>
            <a:avLst/>
            <a:gdLst>
              <a:gd name="connsiteX0" fmla="*/ 0 w 5437856"/>
              <a:gd name="connsiteY0" fmla="*/ 0 h 3032527"/>
              <a:gd name="connsiteX1" fmla="*/ 1119432 w 5437856"/>
              <a:gd name="connsiteY1" fmla="*/ 0 h 3032527"/>
              <a:gd name="connsiteX2" fmla="*/ 1800223 w 5437856"/>
              <a:gd name="connsiteY2" fmla="*/ 680790 h 3032527"/>
              <a:gd name="connsiteX3" fmla="*/ 2391194 w 5437856"/>
              <a:gd name="connsiteY3" fmla="*/ 680790 h 3032527"/>
              <a:gd name="connsiteX4" fmla="*/ 3071985 w 5437856"/>
              <a:gd name="connsiteY4" fmla="*/ 0 h 3032527"/>
              <a:gd name="connsiteX5" fmla="*/ 5437856 w 5437856"/>
              <a:gd name="connsiteY5" fmla="*/ 0 h 3032527"/>
              <a:gd name="connsiteX6" fmla="*/ 2624260 w 5437856"/>
              <a:gd name="connsiteY6" fmla="*/ 2813596 h 3032527"/>
              <a:gd name="connsiteX7" fmla="*/ 1567160 w 5437856"/>
              <a:gd name="connsiteY7" fmla="*/ 2813597 h 3032527"/>
              <a:gd name="connsiteX8" fmla="*/ 0 w 5437856"/>
              <a:gd name="connsiteY8" fmla="*/ 1246436 h 3032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7856" h="3032527">
                <a:moveTo>
                  <a:pt x="0" y="0"/>
                </a:moveTo>
                <a:lnTo>
                  <a:pt x="1119432" y="0"/>
                </a:lnTo>
                <a:lnTo>
                  <a:pt x="1800223" y="680790"/>
                </a:lnTo>
                <a:cubicBezTo>
                  <a:pt x="1963415" y="843983"/>
                  <a:pt x="2228002" y="843983"/>
                  <a:pt x="2391194" y="680790"/>
                </a:cubicBezTo>
                <a:lnTo>
                  <a:pt x="3071985" y="0"/>
                </a:lnTo>
                <a:lnTo>
                  <a:pt x="5437856" y="0"/>
                </a:lnTo>
                <a:lnTo>
                  <a:pt x="2624260" y="2813596"/>
                </a:lnTo>
                <a:cubicBezTo>
                  <a:pt x="2332351" y="3105505"/>
                  <a:pt x="1859071" y="3105505"/>
                  <a:pt x="1567160" y="2813597"/>
                </a:cubicBezTo>
                <a:lnTo>
                  <a:pt x="0" y="1246436"/>
                </a:lnTo>
                <a:close/>
              </a:path>
            </a:pathLst>
          </a:custGeom>
          <a:solidFill>
            <a:schemeClr val="bg1">
              <a:lumMod val="85000"/>
            </a:schemeClr>
          </a:solidFill>
        </p:spPr>
        <p:txBody>
          <a:bodyPr wrap="square">
            <a:noAutofit/>
          </a:bodyP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300" fill="hold"/>
                                        <p:tgtEl>
                                          <p:spTgt spid="10"/>
                                        </p:tgtEl>
                                        <p:attrNameLst>
                                          <p:attrName>ppt_x</p:attrName>
                                        </p:attrNameLst>
                                      </p:cBhvr>
                                      <p:tavLst>
                                        <p:tav tm="0">
                                          <p:val>
                                            <p:strVal val="#ppt_x"/>
                                          </p:val>
                                        </p:tav>
                                        <p:tav tm="100000">
                                          <p:val>
                                            <p:strVal val="#ppt_x"/>
                                          </p:val>
                                        </p:tav>
                                      </p:tavLst>
                                    </p:anim>
                                    <p:anim calcmode="lin" valueType="num">
                                      <p:cBhvr additive="base">
                                        <p:cTn id="8" dur="3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300" fill="hold"/>
                                        <p:tgtEl>
                                          <p:spTgt spid="11"/>
                                        </p:tgtEl>
                                        <p:attrNameLst>
                                          <p:attrName>ppt_x</p:attrName>
                                        </p:attrNameLst>
                                      </p:cBhvr>
                                      <p:tavLst>
                                        <p:tav tm="0">
                                          <p:val>
                                            <p:strVal val="#ppt_x"/>
                                          </p:val>
                                        </p:tav>
                                        <p:tav tm="100000">
                                          <p:val>
                                            <p:strVal val="#ppt_x"/>
                                          </p:val>
                                        </p:tav>
                                      </p:tavLst>
                                    </p:anim>
                                    <p:anim calcmode="lin" valueType="num">
                                      <p:cBhvr additive="base">
                                        <p:cTn id="12" dur="3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0" grpId="0" bldLvl="0" animBg="1"/>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6" name="矩形 5"/>
          <p:cNvSpPr/>
          <p:nvPr userDrawn="1"/>
        </p:nvSpPr>
        <p:spPr bwMode="auto">
          <a:xfrm>
            <a:off x="0" y="0"/>
            <a:ext cx="12196763" cy="691116"/>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pPr>
            <a:endParaRPr kumimoji="0" lang="zh-CN" altLang="en-US" sz="1800" b="0" i="0" u="none" strike="noStrike" cap="none" normalizeH="0" baseline="0">
              <a:ln>
                <a:noFill/>
              </a:ln>
              <a:solidFill>
                <a:schemeClr val="tx1"/>
              </a:solidFill>
              <a:effectLst/>
              <a:latin typeface="Arial" panose="020B0704020202020204" pitchFamily="34" charset="0"/>
              <a:ea typeface="宋体" panose="02010600030101010101" pitchFamily="2" charset="-122"/>
            </a:endParaRPr>
          </a:p>
        </p:txBody>
      </p:sp>
      <p:cxnSp>
        <p:nvCxnSpPr>
          <p:cNvPr id="8" name="直接连接符 7"/>
          <p:cNvCxnSpPr/>
          <p:nvPr userDrawn="1"/>
        </p:nvCxnSpPr>
        <p:spPr bwMode="auto">
          <a:xfrm>
            <a:off x="0" y="692696"/>
            <a:ext cx="12196763"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矩形 8"/>
          <p:cNvSpPr/>
          <p:nvPr userDrawn="1"/>
        </p:nvSpPr>
        <p:spPr bwMode="auto">
          <a:xfrm>
            <a:off x="8369006" y="616801"/>
            <a:ext cx="699786" cy="74315"/>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pPr>
            <a:endParaRPr kumimoji="0" lang="zh-CN" altLang="en-US" sz="1800" b="0" i="0" u="none" strike="noStrike" cap="none" normalizeH="0" baseline="0">
              <a:ln>
                <a:noFill/>
              </a:ln>
              <a:solidFill>
                <a:schemeClr val="tx1"/>
              </a:solidFill>
              <a:effectLst/>
              <a:latin typeface="Arial" panose="020B0704020202020204" pitchFamily="34" charset="0"/>
              <a:ea typeface="宋体" panose="02010600030101010101" pitchFamily="2" charset="-122"/>
            </a:endParaRPr>
          </a:p>
        </p:txBody>
      </p:sp>
      <p:sp>
        <p:nvSpPr>
          <p:cNvPr id="10" name="矩形 9"/>
          <p:cNvSpPr/>
          <p:nvPr userDrawn="1"/>
        </p:nvSpPr>
        <p:spPr bwMode="auto">
          <a:xfrm>
            <a:off x="9150499" y="616801"/>
            <a:ext cx="699786" cy="74315"/>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pPr>
            <a:endParaRPr kumimoji="0" lang="zh-CN" altLang="en-US" sz="1800" b="0" i="0" u="none" strike="noStrike" cap="none" normalizeH="0" baseline="0">
              <a:ln>
                <a:noFill/>
              </a:ln>
              <a:solidFill>
                <a:schemeClr val="tx1"/>
              </a:solidFill>
              <a:effectLst/>
              <a:latin typeface="Arial" panose="020B0704020202020204" pitchFamily="34" charset="0"/>
              <a:ea typeface="宋体" panose="02010600030101010101" pitchFamily="2" charset="-122"/>
            </a:endParaRPr>
          </a:p>
        </p:txBody>
      </p:sp>
      <p:sp>
        <p:nvSpPr>
          <p:cNvPr id="11" name="矩形 10"/>
          <p:cNvSpPr/>
          <p:nvPr userDrawn="1"/>
        </p:nvSpPr>
        <p:spPr bwMode="auto">
          <a:xfrm>
            <a:off x="9931992" y="616801"/>
            <a:ext cx="699786" cy="74315"/>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pPr>
            <a:endParaRPr kumimoji="0" lang="zh-CN" altLang="en-US" sz="1800" b="0" i="0" u="none" strike="noStrike" cap="none" normalizeH="0" baseline="0">
              <a:ln>
                <a:noFill/>
              </a:ln>
              <a:solidFill>
                <a:schemeClr val="tx1"/>
              </a:solidFill>
              <a:effectLst/>
              <a:latin typeface="Arial" panose="020B0704020202020204" pitchFamily="34" charset="0"/>
              <a:ea typeface="宋体" panose="02010600030101010101" pitchFamily="2" charset="-122"/>
            </a:endParaRPr>
          </a:p>
        </p:txBody>
      </p:sp>
      <p:sp>
        <p:nvSpPr>
          <p:cNvPr id="12" name="矩形 11"/>
          <p:cNvSpPr/>
          <p:nvPr userDrawn="1"/>
        </p:nvSpPr>
        <p:spPr bwMode="auto">
          <a:xfrm>
            <a:off x="10713485" y="616801"/>
            <a:ext cx="699786" cy="74315"/>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pPr>
            <a:endParaRPr kumimoji="0" lang="zh-CN" altLang="en-US" sz="1800" b="0" i="0" u="none" strike="noStrike" cap="none" normalizeH="0" baseline="0">
              <a:ln>
                <a:noFill/>
              </a:ln>
              <a:solidFill>
                <a:schemeClr val="tx1"/>
              </a:solidFill>
              <a:effectLst/>
              <a:latin typeface="Arial" panose="020B0704020202020204" pitchFamily="34" charset="0"/>
              <a:ea typeface="宋体" panose="02010600030101010101" pitchFamily="2" charset="-122"/>
            </a:endParaRPr>
          </a:p>
        </p:txBody>
      </p:sp>
      <p:sp>
        <p:nvSpPr>
          <p:cNvPr id="13" name="矩形 12"/>
          <p:cNvSpPr/>
          <p:nvPr userDrawn="1"/>
        </p:nvSpPr>
        <p:spPr bwMode="auto">
          <a:xfrm>
            <a:off x="11494978" y="616801"/>
            <a:ext cx="699786" cy="74315"/>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pPr>
            <a:endParaRPr kumimoji="0" lang="zh-CN" altLang="en-US" sz="1800" b="0" i="0" u="none" strike="noStrike" cap="none" normalizeH="0" baseline="0">
              <a:ln>
                <a:noFill/>
              </a:ln>
              <a:solidFill>
                <a:schemeClr val="tx1"/>
              </a:solidFill>
              <a:effectLst/>
              <a:latin typeface="Arial" panose="020B0704020202020204" pitchFamily="34" charset="0"/>
              <a:ea typeface="宋体" panose="02010600030101010101" pitchFamily="2" charset="-122"/>
            </a:endParaRPr>
          </a:p>
        </p:txBody>
      </p:sp>
      <p:sp>
        <p:nvSpPr>
          <p:cNvPr id="14" name="文本框 13"/>
          <p:cNvSpPr txBox="1"/>
          <p:nvPr userDrawn="1"/>
        </p:nvSpPr>
        <p:spPr>
          <a:xfrm>
            <a:off x="11600241" y="150031"/>
            <a:ext cx="457177" cy="338554"/>
          </a:xfrm>
          <a:prstGeom prst="rect">
            <a:avLst/>
          </a:prstGeom>
          <a:noFill/>
        </p:spPr>
        <p:txBody>
          <a:bodyPr wrap="none" rtlCol="0">
            <a:spAutoFit/>
          </a:bodyPr>
          <a:lstStyle/>
          <a:p>
            <a:pPr algn="ctr"/>
            <a:fld id="{A42A99E6-F81F-4FB4-AB1A-B768164FC9A5}" type="slidenum">
              <a:rPr lang="zh-CN" altLang="en-US" sz="1600" smtClean="0">
                <a:solidFill>
                  <a:schemeClr val="tx1"/>
                </a:solidFill>
                <a:latin typeface="汉仪正圆-45W" panose="00020600040101010101" charset="-122"/>
                <a:ea typeface="汉仪正圆-45W" panose="00020600040101010101" charset="-122"/>
              </a:rPr>
            </a:fld>
            <a:endParaRPr lang="zh-CN" altLang="en-US" sz="1600">
              <a:solidFill>
                <a:schemeClr val="tx1"/>
              </a:solidFill>
              <a:latin typeface="汉仪正圆-45W" panose="00020600040101010101" charset="-122"/>
              <a:ea typeface="汉仪正圆-45W" panose="00020600040101010101" charset="-122"/>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4_标题幻灯片">
    <p:spTree>
      <p:nvGrpSpPr>
        <p:cNvPr id="1" name=""/>
        <p:cNvGrpSpPr/>
        <p:nvPr/>
      </p:nvGrpSpPr>
      <p:grpSpPr>
        <a:xfrm>
          <a:off x="0" y="0"/>
          <a:ext cx="0" cy="0"/>
          <a:chOff x="0" y="0"/>
          <a:chExt cx="0" cy="0"/>
        </a:xfrm>
      </p:grpSpPr>
      <p:sp>
        <p:nvSpPr>
          <p:cNvPr id="11" name="任意多边形: 形状 10"/>
          <p:cNvSpPr/>
          <p:nvPr userDrawn="1"/>
        </p:nvSpPr>
        <p:spPr bwMode="auto">
          <a:xfrm>
            <a:off x="9842796" y="5296810"/>
            <a:ext cx="2353967" cy="1561191"/>
          </a:xfrm>
          <a:custGeom>
            <a:avLst/>
            <a:gdLst>
              <a:gd name="connsiteX0" fmla="*/ 2371990 w 3288888"/>
              <a:gd name="connsiteY0" fmla="*/ 0 h 2181247"/>
              <a:gd name="connsiteX1" fmla="*/ 2734686 w 3288888"/>
              <a:gd name="connsiteY1" fmla="*/ 150234 h 2181247"/>
              <a:gd name="connsiteX2" fmla="*/ 3288888 w 3288888"/>
              <a:gd name="connsiteY2" fmla="*/ 704436 h 2181247"/>
              <a:gd name="connsiteX3" fmla="*/ 3288888 w 3288888"/>
              <a:gd name="connsiteY3" fmla="*/ 2181247 h 2181247"/>
              <a:gd name="connsiteX4" fmla="*/ 0 w 3288888"/>
              <a:gd name="connsiteY4" fmla="*/ 2181247 h 2181247"/>
              <a:gd name="connsiteX5" fmla="*/ 7754 w 3288888"/>
              <a:gd name="connsiteY5" fmla="*/ 2166513 h 2181247"/>
              <a:gd name="connsiteX6" fmla="*/ 73481 w 3288888"/>
              <a:gd name="connsiteY6" fmla="*/ 2086048 h 2181247"/>
              <a:gd name="connsiteX7" fmla="*/ 2009295 w 3288888"/>
              <a:gd name="connsiteY7" fmla="*/ 150234 h 2181247"/>
              <a:gd name="connsiteX8" fmla="*/ 2371990 w 3288888"/>
              <a:gd name="connsiteY8" fmla="*/ 0 h 2181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88888" h="2181247">
                <a:moveTo>
                  <a:pt x="2371990" y="0"/>
                </a:moveTo>
                <a:cubicBezTo>
                  <a:pt x="2503261" y="0"/>
                  <a:pt x="2634530" y="50078"/>
                  <a:pt x="2734686" y="150234"/>
                </a:cubicBezTo>
                <a:lnTo>
                  <a:pt x="3288888" y="704436"/>
                </a:lnTo>
                <a:lnTo>
                  <a:pt x="3288888" y="2181247"/>
                </a:lnTo>
                <a:lnTo>
                  <a:pt x="0" y="2181247"/>
                </a:lnTo>
                <a:lnTo>
                  <a:pt x="7754" y="2166513"/>
                </a:lnTo>
                <a:cubicBezTo>
                  <a:pt x="26533" y="2138071"/>
                  <a:pt x="48442" y="2111087"/>
                  <a:pt x="73481" y="2086048"/>
                </a:cubicBezTo>
                <a:lnTo>
                  <a:pt x="2009295" y="150234"/>
                </a:lnTo>
                <a:cubicBezTo>
                  <a:pt x="2109451" y="50078"/>
                  <a:pt x="2240721" y="0"/>
                  <a:pt x="2371990" y="0"/>
                </a:cubicBezTo>
                <a:close/>
              </a:path>
            </a:pathLst>
          </a:cu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pPr>
            <a:endParaRPr kumimoji="0" lang="zh-CN" altLang="en-US" sz="1800" b="0" i="0" u="none" strike="noStrike" cap="none" normalizeH="0" baseline="0">
              <a:ln>
                <a:noFill/>
              </a:ln>
              <a:solidFill>
                <a:schemeClr val="tx1"/>
              </a:solidFill>
              <a:effectLst/>
              <a:latin typeface="Arial" panose="020B0704020202020204" pitchFamily="34" charset="0"/>
              <a:ea typeface="宋体" panose="02010600030101010101" pitchFamily="2" charset="-122"/>
            </a:endParaRPr>
          </a:p>
        </p:txBody>
      </p:sp>
      <p:sp>
        <p:nvSpPr>
          <p:cNvPr id="10" name="图片占位符 9"/>
          <p:cNvSpPr>
            <a:spLocks noGrp="1"/>
          </p:cNvSpPr>
          <p:nvPr>
            <p:ph type="pic" sz="quarter" idx="11"/>
          </p:nvPr>
        </p:nvSpPr>
        <p:spPr>
          <a:xfrm>
            <a:off x="0" y="1"/>
            <a:ext cx="6069264" cy="3384644"/>
          </a:xfrm>
          <a:custGeom>
            <a:avLst/>
            <a:gdLst>
              <a:gd name="connsiteX0" fmla="*/ 0 w 5437856"/>
              <a:gd name="connsiteY0" fmla="*/ 0 h 3032527"/>
              <a:gd name="connsiteX1" fmla="*/ 1119432 w 5437856"/>
              <a:gd name="connsiteY1" fmla="*/ 0 h 3032527"/>
              <a:gd name="connsiteX2" fmla="*/ 1800223 w 5437856"/>
              <a:gd name="connsiteY2" fmla="*/ 680790 h 3032527"/>
              <a:gd name="connsiteX3" fmla="*/ 2391194 w 5437856"/>
              <a:gd name="connsiteY3" fmla="*/ 680790 h 3032527"/>
              <a:gd name="connsiteX4" fmla="*/ 3071985 w 5437856"/>
              <a:gd name="connsiteY4" fmla="*/ 0 h 3032527"/>
              <a:gd name="connsiteX5" fmla="*/ 5437856 w 5437856"/>
              <a:gd name="connsiteY5" fmla="*/ 0 h 3032527"/>
              <a:gd name="connsiteX6" fmla="*/ 2624260 w 5437856"/>
              <a:gd name="connsiteY6" fmla="*/ 2813596 h 3032527"/>
              <a:gd name="connsiteX7" fmla="*/ 1567160 w 5437856"/>
              <a:gd name="connsiteY7" fmla="*/ 2813597 h 3032527"/>
              <a:gd name="connsiteX8" fmla="*/ 0 w 5437856"/>
              <a:gd name="connsiteY8" fmla="*/ 1246436 h 3032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7856" h="3032527">
                <a:moveTo>
                  <a:pt x="0" y="0"/>
                </a:moveTo>
                <a:lnTo>
                  <a:pt x="1119432" y="0"/>
                </a:lnTo>
                <a:lnTo>
                  <a:pt x="1800223" y="680790"/>
                </a:lnTo>
                <a:cubicBezTo>
                  <a:pt x="1963415" y="843983"/>
                  <a:pt x="2228002" y="843983"/>
                  <a:pt x="2391194" y="680790"/>
                </a:cubicBezTo>
                <a:lnTo>
                  <a:pt x="3071985" y="0"/>
                </a:lnTo>
                <a:lnTo>
                  <a:pt x="5437856" y="0"/>
                </a:lnTo>
                <a:lnTo>
                  <a:pt x="2624260" y="2813596"/>
                </a:lnTo>
                <a:cubicBezTo>
                  <a:pt x="2332351" y="3105505"/>
                  <a:pt x="1859071" y="3105505"/>
                  <a:pt x="1567160" y="2813597"/>
                </a:cubicBezTo>
                <a:lnTo>
                  <a:pt x="0" y="1246436"/>
                </a:lnTo>
                <a:close/>
              </a:path>
            </a:pathLst>
          </a:custGeom>
          <a:solidFill>
            <a:schemeClr val="bg1">
              <a:lumMod val="85000"/>
            </a:schemeClr>
          </a:solidFill>
        </p:spPr>
        <p:txBody>
          <a:bodyPr wrap="square">
            <a:noAutofit/>
          </a:bodyP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300" fill="hold"/>
                                        <p:tgtEl>
                                          <p:spTgt spid="10"/>
                                        </p:tgtEl>
                                        <p:attrNameLst>
                                          <p:attrName>ppt_x</p:attrName>
                                        </p:attrNameLst>
                                      </p:cBhvr>
                                      <p:tavLst>
                                        <p:tav tm="0">
                                          <p:val>
                                            <p:strVal val="#ppt_x"/>
                                          </p:val>
                                        </p:tav>
                                        <p:tav tm="100000">
                                          <p:val>
                                            <p:strVal val="#ppt_x"/>
                                          </p:val>
                                        </p:tav>
                                      </p:tavLst>
                                    </p:anim>
                                    <p:anim calcmode="lin" valueType="num">
                                      <p:cBhvr additive="base">
                                        <p:cTn id="8" dur="3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300" fill="hold"/>
                                        <p:tgtEl>
                                          <p:spTgt spid="11"/>
                                        </p:tgtEl>
                                        <p:attrNameLst>
                                          <p:attrName>ppt_x</p:attrName>
                                        </p:attrNameLst>
                                      </p:cBhvr>
                                      <p:tavLst>
                                        <p:tav tm="0">
                                          <p:val>
                                            <p:strVal val="#ppt_x"/>
                                          </p:val>
                                        </p:tav>
                                        <p:tav tm="100000">
                                          <p:val>
                                            <p:strVal val="#ppt_x"/>
                                          </p:val>
                                        </p:tav>
                                      </p:tavLst>
                                    </p:anim>
                                    <p:anim calcmode="lin" valueType="num">
                                      <p:cBhvr additive="base">
                                        <p:cTn id="12" dur="3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6" name="矩形 5"/>
          <p:cNvSpPr/>
          <p:nvPr userDrawn="1"/>
        </p:nvSpPr>
        <p:spPr bwMode="auto">
          <a:xfrm>
            <a:off x="0" y="0"/>
            <a:ext cx="12196763" cy="691116"/>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pPr>
            <a:endParaRPr kumimoji="0" lang="zh-CN" altLang="en-US" sz="1800" b="0" i="0" u="none" strike="noStrike" cap="none" normalizeH="0" baseline="0">
              <a:ln>
                <a:noFill/>
              </a:ln>
              <a:solidFill>
                <a:schemeClr val="tx1"/>
              </a:solidFill>
              <a:effectLst/>
              <a:latin typeface="Arial" panose="020B0704020202020204" pitchFamily="34" charset="0"/>
              <a:ea typeface="宋体" panose="02010600030101010101" pitchFamily="2" charset="-122"/>
            </a:endParaRPr>
          </a:p>
        </p:txBody>
      </p:sp>
      <p:cxnSp>
        <p:nvCxnSpPr>
          <p:cNvPr id="8" name="直接连接符 7"/>
          <p:cNvCxnSpPr/>
          <p:nvPr userDrawn="1"/>
        </p:nvCxnSpPr>
        <p:spPr bwMode="auto">
          <a:xfrm>
            <a:off x="0" y="692696"/>
            <a:ext cx="12196763"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矩形 8"/>
          <p:cNvSpPr/>
          <p:nvPr userDrawn="1"/>
        </p:nvSpPr>
        <p:spPr bwMode="auto">
          <a:xfrm>
            <a:off x="8369006" y="616801"/>
            <a:ext cx="699786" cy="74315"/>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pPr>
            <a:endParaRPr kumimoji="0" lang="zh-CN" altLang="en-US" sz="1800" b="0" i="0" u="none" strike="noStrike" cap="none" normalizeH="0" baseline="0">
              <a:ln>
                <a:noFill/>
              </a:ln>
              <a:solidFill>
                <a:schemeClr val="tx1"/>
              </a:solidFill>
              <a:effectLst/>
              <a:latin typeface="Arial" panose="020B0704020202020204" pitchFamily="34" charset="0"/>
              <a:ea typeface="宋体" panose="02010600030101010101" pitchFamily="2" charset="-122"/>
            </a:endParaRPr>
          </a:p>
        </p:txBody>
      </p:sp>
      <p:sp>
        <p:nvSpPr>
          <p:cNvPr id="10" name="矩形 9"/>
          <p:cNvSpPr/>
          <p:nvPr userDrawn="1"/>
        </p:nvSpPr>
        <p:spPr bwMode="auto">
          <a:xfrm>
            <a:off x="9150499" y="616801"/>
            <a:ext cx="699786" cy="74315"/>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pPr>
            <a:endParaRPr kumimoji="0" lang="zh-CN" altLang="en-US" sz="1800" b="0" i="0" u="none" strike="noStrike" cap="none" normalizeH="0" baseline="0">
              <a:ln>
                <a:noFill/>
              </a:ln>
              <a:solidFill>
                <a:schemeClr val="tx1"/>
              </a:solidFill>
              <a:effectLst/>
              <a:latin typeface="Arial" panose="020B0704020202020204" pitchFamily="34" charset="0"/>
              <a:ea typeface="宋体" panose="02010600030101010101" pitchFamily="2" charset="-122"/>
            </a:endParaRPr>
          </a:p>
        </p:txBody>
      </p:sp>
      <p:sp>
        <p:nvSpPr>
          <p:cNvPr id="11" name="矩形 10"/>
          <p:cNvSpPr/>
          <p:nvPr userDrawn="1"/>
        </p:nvSpPr>
        <p:spPr bwMode="auto">
          <a:xfrm>
            <a:off x="9931992" y="616801"/>
            <a:ext cx="699786" cy="74315"/>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pPr>
            <a:endParaRPr kumimoji="0" lang="zh-CN" altLang="en-US" sz="1800" b="0" i="0" u="none" strike="noStrike" cap="none" normalizeH="0" baseline="0">
              <a:ln>
                <a:noFill/>
              </a:ln>
              <a:solidFill>
                <a:schemeClr val="tx1"/>
              </a:solidFill>
              <a:effectLst/>
              <a:latin typeface="Arial" panose="020B0704020202020204" pitchFamily="34" charset="0"/>
              <a:ea typeface="宋体" panose="02010600030101010101" pitchFamily="2" charset="-122"/>
            </a:endParaRPr>
          </a:p>
        </p:txBody>
      </p:sp>
      <p:sp>
        <p:nvSpPr>
          <p:cNvPr id="12" name="矩形 11"/>
          <p:cNvSpPr/>
          <p:nvPr userDrawn="1"/>
        </p:nvSpPr>
        <p:spPr bwMode="auto">
          <a:xfrm>
            <a:off x="10713485" y="616801"/>
            <a:ext cx="699786" cy="74315"/>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pPr>
            <a:endParaRPr kumimoji="0" lang="zh-CN" altLang="en-US" sz="1800" b="0" i="0" u="none" strike="noStrike" cap="none" normalizeH="0" baseline="0">
              <a:ln>
                <a:noFill/>
              </a:ln>
              <a:solidFill>
                <a:schemeClr val="tx1"/>
              </a:solidFill>
              <a:effectLst/>
              <a:latin typeface="Arial" panose="020B0704020202020204" pitchFamily="34" charset="0"/>
              <a:ea typeface="宋体" panose="02010600030101010101" pitchFamily="2" charset="-122"/>
            </a:endParaRPr>
          </a:p>
        </p:txBody>
      </p:sp>
      <p:sp>
        <p:nvSpPr>
          <p:cNvPr id="13" name="矩形 12"/>
          <p:cNvSpPr/>
          <p:nvPr userDrawn="1"/>
        </p:nvSpPr>
        <p:spPr bwMode="auto">
          <a:xfrm>
            <a:off x="11494978" y="616801"/>
            <a:ext cx="699786" cy="74315"/>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pPr>
            <a:endParaRPr kumimoji="0" lang="zh-CN" altLang="en-US" sz="1800" b="0" i="0" u="none" strike="noStrike" cap="none" normalizeH="0" baseline="0">
              <a:ln>
                <a:noFill/>
              </a:ln>
              <a:solidFill>
                <a:schemeClr val="tx1"/>
              </a:solidFill>
              <a:effectLst/>
              <a:latin typeface="Arial" panose="020B0704020202020204" pitchFamily="34" charset="0"/>
              <a:ea typeface="宋体" panose="02010600030101010101" pitchFamily="2" charset="-122"/>
            </a:endParaRPr>
          </a:p>
        </p:txBody>
      </p:sp>
      <p:sp>
        <p:nvSpPr>
          <p:cNvPr id="14" name="文本框 13"/>
          <p:cNvSpPr txBox="1"/>
          <p:nvPr userDrawn="1"/>
        </p:nvSpPr>
        <p:spPr>
          <a:xfrm>
            <a:off x="11600241" y="150031"/>
            <a:ext cx="457177" cy="338554"/>
          </a:xfrm>
          <a:prstGeom prst="rect">
            <a:avLst/>
          </a:prstGeom>
          <a:noFill/>
        </p:spPr>
        <p:txBody>
          <a:bodyPr wrap="none" rtlCol="0">
            <a:spAutoFit/>
          </a:bodyPr>
          <a:lstStyle/>
          <a:p>
            <a:pPr algn="ctr"/>
            <a:fld id="{A42A99E6-F81F-4FB4-AB1A-B768164FC9A5}" type="slidenum">
              <a:rPr lang="zh-CN" altLang="en-US" sz="1600" smtClean="0">
                <a:solidFill>
                  <a:schemeClr val="tx1"/>
                </a:solidFill>
                <a:latin typeface="汉仪正圆-45W" panose="00020600040101010101" charset="-122"/>
                <a:ea typeface="汉仪正圆-45W" panose="00020600040101010101" charset="-122"/>
              </a:rPr>
            </a:fld>
            <a:endParaRPr lang="zh-CN" altLang="en-US" sz="1600">
              <a:solidFill>
                <a:schemeClr val="tx1"/>
              </a:solidFill>
              <a:latin typeface="汉仪正圆-45W" panose="00020600040101010101" charset="-122"/>
              <a:ea typeface="汉仪正圆-45W" panose="00020600040101010101" charset="-122"/>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2_标题幻灯片">
    <p:spTree>
      <p:nvGrpSpPr>
        <p:cNvPr id="1" name=""/>
        <p:cNvGrpSpPr/>
        <p:nvPr/>
      </p:nvGrpSpPr>
      <p:grpSpPr>
        <a:xfrm>
          <a:off x="0" y="0"/>
          <a:ext cx="0" cy="0"/>
          <a:chOff x="0" y="0"/>
          <a:chExt cx="0" cy="0"/>
        </a:xfrm>
      </p:grpSpPr>
      <p:sp>
        <p:nvSpPr>
          <p:cNvPr id="14" name="图片占位符 13"/>
          <p:cNvSpPr>
            <a:spLocks noGrp="1"/>
          </p:cNvSpPr>
          <p:nvPr>
            <p:ph type="pic" sz="quarter" idx="10"/>
          </p:nvPr>
        </p:nvSpPr>
        <p:spPr>
          <a:xfrm>
            <a:off x="0" y="0"/>
            <a:ext cx="4444565" cy="6858000"/>
          </a:xfrm>
          <a:custGeom>
            <a:avLst/>
            <a:gdLst>
              <a:gd name="connsiteX0" fmla="*/ 0 w 4444565"/>
              <a:gd name="connsiteY0" fmla="*/ 0 h 6858000"/>
              <a:gd name="connsiteX1" fmla="*/ 1401292 w 4444565"/>
              <a:gd name="connsiteY1" fmla="*/ 0 h 6858000"/>
              <a:gd name="connsiteX2" fmla="*/ 4171815 w 4444565"/>
              <a:gd name="connsiteY2" fmla="*/ 2770523 h 6858000"/>
              <a:gd name="connsiteX3" fmla="*/ 4171815 w 4444565"/>
              <a:gd name="connsiteY3" fmla="*/ 4087477 h 6858000"/>
              <a:gd name="connsiteX4" fmla="*/ 1401292 w 4444565"/>
              <a:gd name="connsiteY4" fmla="*/ 6858000 h 6858000"/>
              <a:gd name="connsiteX5" fmla="*/ 0 w 4444565"/>
              <a:gd name="connsiteY5" fmla="*/ 6858000 h 6858000"/>
              <a:gd name="connsiteX6" fmla="*/ 0 w 4444565"/>
              <a:gd name="connsiteY6" fmla="*/ 5525585 h 6858000"/>
              <a:gd name="connsiteX7" fmla="*/ 1625752 w 4444565"/>
              <a:gd name="connsiteY7" fmla="*/ 3899832 h 6858000"/>
              <a:gd name="connsiteX8" fmla="*/ 1625752 w 4444565"/>
              <a:gd name="connsiteY8" fmla="*/ 2958168 h 6858000"/>
              <a:gd name="connsiteX9" fmla="*/ 0 w 4444565"/>
              <a:gd name="connsiteY9" fmla="*/ 13324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44565" h="6858000">
                <a:moveTo>
                  <a:pt x="0" y="0"/>
                </a:moveTo>
                <a:lnTo>
                  <a:pt x="1401292" y="0"/>
                </a:lnTo>
                <a:lnTo>
                  <a:pt x="4171815" y="2770523"/>
                </a:lnTo>
                <a:cubicBezTo>
                  <a:pt x="4535482" y="3134190"/>
                  <a:pt x="4535482" y="3723811"/>
                  <a:pt x="4171815" y="4087477"/>
                </a:cubicBezTo>
                <a:lnTo>
                  <a:pt x="1401292" y="6858000"/>
                </a:lnTo>
                <a:lnTo>
                  <a:pt x="0" y="6858000"/>
                </a:lnTo>
                <a:lnTo>
                  <a:pt x="0" y="5525585"/>
                </a:lnTo>
                <a:lnTo>
                  <a:pt x="1625752" y="3899832"/>
                </a:lnTo>
                <a:cubicBezTo>
                  <a:pt x="1885786" y="3639799"/>
                  <a:pt x="1885786" y="3218202"/>
                  <a:pt x="1625752" y="2958168"/>
                </a:cubicBezTo>
                <a:lnTo>
                  <a:pt x="0" y="1332416"/>
                </a:lnTo>
                <a:close/>
              </a:path>
            </a:pathLst>
          </a:custGeom>
          <a:solidFill>
            <a:schemeClr val="bg1">
              <a:lumMod val="95000"/>
            </a:schemeClr>
          </a:solidFill>
        </p:spPr>
        <p:txBody>
          <a:bodyPr wrap="square">
            <a:noAutofit/>
          </a:bodyP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300" fill="hold"/>
                                        <p:tgtEl>
                                          <p:spTgt spid="14"/>
                                        </p:tgtEl>
                                        <p:attrNameLst>
                                          <p:attrName>ppt_x</p:attrName>
                                        </p:attrNameLst>
                                      </p:cBhvr>
                                      <p:tavLst>
                                        <p:tav tm="0">
                                          <p:val>
                                            <p:strVal val="0-#ppt_w/2"/>
                                          </p:val>
                                        </p:tav>
                                        <p:tav tm="100000">
                                          <p:val>
                                            <p:strVal val="#ppt_x"/>
                                          </p:val>
                                        </p:tav>
                                      </p:tavLst>
                                    </p:anim>
                                    <p:anim calcmode="lin" valueType="num">
                                      <p:cBhvr additive="base">
                                        <p:cTn id="8" dur="3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showMasterSp="0" userDrawn="1">
  <p:cSld name="6_标题幻灯片">
    <p:spTree>
      <p:nvGrpSpPr>
        <p:cNvPr id="1" name=""/>
        <p:cNvGrpSpPr/>
        <p:nvPr/>
      </p:nvGrpSpPr>
      <p:grpSpPr>
        <a:xfrm>
          <a:off x="0" y="0"/>
          <a:ext cx="0" cy="0"/>
          <a:chOff x="0" y="0"/>
          <a:chExt cx="0" cy="0"/>
        </a:xfrm>
      </p:grpSpPr>
      <p:sp>
        <p:nvSpPr>
          <p:cNvPr id="13" name="图片占位符 12"/>
          <p:cNvSpPr>
            <a:spLocks noGrp="1"/>
          </p:cNvSpPr>
          <p:nvPr>
            <p:ph type="pic" sz="quarter" idx="10"/>
          </p:nvPr>
        </p:nvSpPr>
        <p:spPr>
          <a:xfrm>
            <a:off x="5967663" y="-1"/>
            <a:ext cx="6229101" cy="3934327"/>
          </a:xfrm>
          <a:custGeom>
            <a:avLst/>
            <a:gdLst>
              <a:gd name="connsiteX0" fmla="*/ 0 w 6229101"/>
              <a:gd name="connsiteY0" fmla="*/ 0 h 3934327"/>
              <a:gd name="connsiteX1" fmla="*/ 6229101 w 6229101"/>
              <a:gd name="connsiteY1" fmla="*/ 0 h 3934327"/>
              <a:gd name="connsiteX2" fmla="*/ 6229101 w 6229101"/>
              <a:gd name="connsiteY2" fmla="*/ 2277605 h 3934327"/>
              <a:gd name="connsiteX3" fmla="*/ 4797962 w 6229101"/>
              <a:gd name="connsiteY3" fmla="*/ 3708744 h 3934327"/>
              <a:gd name="connsiteX4" fmla="*/ 3708743 w 6229101"/>
              <a:gd name="connsiteY4" fmla="*/ 3708744 h 3934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9101" h="3934327">
                <a:moveTo>
                  <a:pt x="0" y="0"/>
                </a:moveTo>
                <a:lnTo>
                  <a:pt x="6229101" y="0"/>
                </a:lnTo>
                <a:lnTo>
                  <a:pt x="6229101" y="2277605"/>
                </a:lnTo>
                <a:lnTo>
                  <a:pt x="4797962" y="3708744"/>
                </a:lnTo>
                <a:cubicBezTo>
                  <a:pt x="4497181" y="4009522"/>
                  <a:pt x="4009523" y="4009522"/>
                  <a:pt x="3708743" y="3708744"/>
                </a:cubicBezTo>
                <a:close/>
              </a:path>
            </a:pathLst>
          </a:custGeom>
          <a:solidFill>
            <a:schemeClr val="bg1">
              <a:lumMod val="95000"/>
            </a:schemeClr>
          </a:solidFill>
        </p:spPr>
        <p:txBody>
          <a:bodyPr wrap="square">
            <a:noAutofit/>
          </a:bodyPr>
          <a:lstStyle/>
          <a:p>
            <a:endParaRPr lang="zh-CN" altLang="en-US"/>
          </a:p>
        </p:txBody>
      </p:sp>
      <p:sp>
        <p:nvSpPr>
          <p:cNvPr id="11" name="任意多边形: 形状 10"/>
          <p:cNvSpPr/>
          <p:nvPr userDrawn="1"/>
        </p:nvSpPr>
        <p:spPr bwMode="auto">
          <a:xfrm>
            <a:off x="8907876" y="4676754"/>
            <a:ext cx="3288888" cy="2181247"/>
          </a:xfrm>
          <a:custGeom>
            <a:avLst/>
            <a:gdLst>
              <a:gd name="connsiteX0" fmla="*/ 2371990 w 3288888"/>
              <a:gd name="connsiteY0" fmla="*/ 0 h 2181247"/>
              <a:gd name="connsiteX1" fmla="*/ 2734686 w 3288888"/>
              <a:gd name="connsiteY1" fmla="*/ 150234 h 2181247"/>
              <a:gd name="connsiteX2" fmla="*/ 3288888 w 3288888"/>
              <a:gd name="connsiteY2" fmla="*/ 704436 h 2181247"/>
              <a:gd name="connsiteX3" fmla="*/ 3288888 w 3288888"/>
              <a:gd name="connsiteY3" fmla="*/ 2181247 h 2181247"/>
              <a:gd name="connsiteX4" fmla="*/ 0 w 3288888"/>
              <a:gd name="connsiteY4" fmla="*/ 2181247 h 2181247"/>
              <a:gd name="connsiteX5" fmla="*/ 7754 w 3288888"/>
              <a:gd name="connsiteY5" fmla="*/ 2166513 h 2181247"/>
              <a:gd name="connsiteX6" fmla="*/ 73481 w 3288888"/>
              <a:gd name="connsiteY6" fmla="*/ 2086048 h 2181247"/>
              <a:gd name="connsiteX7" fmla="*/ 2009295 w 3288888"/>
              <a:gd name="connsiteY7" fmla="*/ 150234 h 2181247"/>
              <a:gd name="connsiteX8" fmla="*/ 2371990 w 3288888"/>
              <a:gd name="connsiteY8" fmla="*/ 0 h 2181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88888" h="2181247">
                <a:moveTo>
                  <a:pt x="2371990" y="0"/>
                </a:moveTo>
                <a:cubicBezTo>
                  <a:pt x="2503261" y="0"/>
                  <a:pt x="2634530" y="50078"/>
                  <a:pt x="2734686" y="150234"/>
                </a:cubicBezTo>
                <a:lnTo>
                  <a:pt x="3288888" y="704436"/>
                </a:lnTo>
                <a:lnTo>
                  <a:pt x="3288888" y="2181247"/>
                </a:lnTo>
                <a:lnTo>
                  <a:pt x="0" y="2181247"/>
                </a:lnTo>
                <a:lnTo>
                  <a:pt x="7754" y="2166513"/>
                </a:lnTo>
                <a:cubicBezTo>
                  <a:pt x="26533" y="2138071"/>
                  <a:pt x="48442" y="2111087"/>
                  <a:pt x="73481" y="2086048"/>
                </a:cubicBezTo>
                <a:lnTo>
                  <a:pt x="2009295" y="150234"/>
                </a:lnTo>
                <a:cubicBezTo>
                  <a:pt x="2109451" y="50078"/>
                  <a:pt x="2240721" y="0"/>
                  <a:pt x="2371990" y="0"/>
                </a:cubicBezTo>
                <a:close/>
              </a:path>
            </a:pathLst>
          </a:cu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pPr>
            <a:endParaRPr kumimoji="0" lang="zh-CN" altLang="en-US" sz="1800" b="0" i="0" u="none" strike="noStrike" cap="none" normalizeH="0" baseline="0">
              <a:ln>
                <a:noFill/>
              </a:ln>
              <a:solidFill>
                <a:schemeClr val="tx1"/>
              </a:solidFill>
              <a:effectLst/>
              <a:latin typeface="Arial" panose="020B0704020202020204" pitchFamily="34" charset="0"/>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300" fill="hold"/>
                                        <p:tgtEl>
                                          <p:spTgt spid="13"/>
                                        </p:tgtEl>
                                        <p:attrNameLst>
                                          <p:attrName>ppt_x</p:attrName>
                                        </p:attrNameLst>
                                      </p:cBhvr>
                                      <p:tavLst>
                                        <p:tav tm="0">
                                          <p:val>
                                            <p:strVal val="#ppt_x"/>
                                          </p:val>
                                        </p:tav>
                                        <p:tav tm="100000">
                                          <p:val>
                                            <p:strVal val="#ppt_x"/>
                                          </p:val>
                                        </p:tav>
                                      </p:tavLst>
                                    </p:anim>
                                    <p:anim calcmode="lin" valueType="num">
                                      <p:cBhvr additive="base">
                                        <p:cTn id="8" dur="3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300" fill="hold"/>
                                        <p:tgtEl>
                                          <p:spTgt spid="11"/>
                                        </p:tgtEl>
                                        <p:attrNameLst>
                                          <p:attrName>ppt_x</p:attrName>
                                        </p:attrNameLst>
                                      </p:cBhvr>
                                      <p:tavLst>
                                        <p:tav tm="0">
                                          <p:val>
                                            <p:strVal val="#ppt_x"/>
                                          </p:val>
                                        </p:tav>
                                        <p:tav tm="100000">
                                          <p:val>
                                            <p:strVal val="#ppt_x"/>
                                          </p:val>
                                        </p:tav>
                                      </p:tavLst>
                                    </p:anim>
                                    <p:anim calcmode="lin" valueType="num">
                                      <p:cBhvr additive="base">
                                        <p:cTn id="12" dur="3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1" grpId="0" bldLvl="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3_标题幻灯片">
    <p:spTree>
      <p:nvGrpSpPr>
        <p:cNvPr id="1" name=""/>
        <p:cNvGrpSpPr/>
        <p:nvPr/>
      </p:nvGrpSpPr>
      <p:grpSpPr>
        <a:xfrm>
          <a:off x="0" y="0"/>
          <a:ext cx="0" cy="0"/>
          <a:chOff x="0" y="0"/>
          <a:chExt cx="0" cy="0"/>
        </a:xfrm>
      </p:grpSpPr>
      <p:sp>
        <p:nvSpPr>
          <p:cNvPr id="20" name="任意多边形: 形状 19"/>
          <p:cNvSpPr/>
          <p:nvPr userDrawn="1"/>
        </p:nvSpPr>
        <p:spPr bwMode="auto">
          <a:xfrm>
            <a:off x="10467834" y="5711346"/>
            <a:ext cx="1728930" cy="1146656"/>
          </a:xfrm>
          <a:custGeom>
            <a:avLst/>
            <a:gdLst>
              <a:gd name="connsiteX0" fmla="*/ 2371990 w 3288888"/>
              <a:gd name="connsiteY0" fmla="*/ 0 h 2181247"/>
              <a:gd name="connsiteX1" fmla="*/ 2734686 w 3288888"/>
              <a:gd name="connsiteY1" fmla="*/ 150234 h 2181247"/>
              <a:gd name="connsiteX2" fmla="*/ 3288888 w 3288888"/>
              <a:gd name="connsiteY2" fmla="*/ 704436 h 2181247"/>
              <a:gd name="connsiteX3" fmla="*/ 3288888 w 3288888"/>
              <a:gd name="connsiteY3" fmla="*/ 2181247 h 2181247"/>
              <a:gd name="connsiteX4" fmla="*/ 0 w 3288888"/>
              <a:gd name="connsiteY4" fmla="*/ 2181247 h 2181247"/>
              <a:gd name="connsiteX5" fmla="*/ 7754 w 3288888"/>
              <a:gd name="connsiteY5" fmla="*/ 2166513 h 2181247"/>
              <a:gd name="connsiteX6" fmla="*/ 73481 w 3288888"/>
              <a:gd name="connsiteY6" fmla="*/ 2086048 h 2181247"/>
              <a:gd name="connsiteX7" fmla="*/ 2009295 w 3288888"/>
              <a:gd name="connsiteY7" fmla="*/ 150234 h 2181247"/>
              <a:gd name="connsiteX8" fmla="*/ 2371990 w 3288888"/>
              <a:gd name="connsiteY8" fmla="*/ 0 h 2181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88888" h="2181247">
                <a:moveTo>
                  <a:pt x="2371990" y="0"/>
                </a:moveTo>
                <a:cubicBezTo>
                  <a:pt x="2503261" y="0"/>
                  <a:pt x="2634530" y="50078"/>
                  <a:pt x="2734686" y="150234"/>
                </a:cubicBezTo>
                <a:lnTo>
                  <a:pt x="3288888" y="704436"/>
                </a:lnTo>
                <a:lnTo>
                  <a:pt x="3288888" y="2181247"/>
                </a:lnTo>
                <a:lnTo>
                  <a:pt x="0" y="2181247"/>
                </a:lnTo>
                <a:lnTo>
                  <a:pt x="7754" y="2166513"/>
                </a:lnTo>
                <a:cubicBezTo>
                  <a:pt x="26533" y="2138071"/>
                  <a:pt x="48442" y="2111087"/>
                  <a:pt x="73481" y="2086048"/>
                </a:cubicBezTo>
                <a:lnTo>
                  <a:pt x="2009295" y="150234"/>
                </a:lnTo>
                <a:cubicBezTo>
                  <a:pt x="2109451" y="50078"/>
                  <a:pt x="2240721" y="0"/>
                  <a:pt x="2371990" y="0"/>
                </a:cubicBezTo>
                <a:close/>
              </a:path>
            </a:pathLst>
          </a:cu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pPr>
            <a:endParaRPr kumimoji="0" lang="zh-CN" altLang="en-US" sz="1800" b="0" i="0" u="none" strike="noStrike" cap="none" normalizeH="0" baseline="0">
              <a:ln>
                <a:noFill/>
              </a:ln>
              <a:solidFill>
                <a:schemeClr val="tx1"/>
              </a:solidFill>
              <a:effectLst/>
              <a:latin typeface="Arial" panose="020B0704020202020204" pitchFamily="34" charset="0"/>
              <a:ea typeface="宋体" panose="02010600030101010101" pitchFamily="2" charset="-122"/>
            </a:endParaRPr>
          </a:p>
        </p:txBody>
      </p:sp>
      <p:sp>
        <p:nvSpPr>
          <p:cNvPr id="33" name="图片占位符 32"/>
          <p:cNvSpPr>
            <a:spLocks noGrp="1"/>
          </p:cNvSpPr>
          <p:nvPr>
            <p:ph type="pic" sz="quarter" idx="10"/>
          </p:nvPr>
        </p:nvSpPr>
        <p:spPr>
          <a:xfrm>
            <a:off x="-7510" y="86855"/>
            <a:ext cx="3032527" cy="6684291"/>
          </a:xfrm>
          <a:custGeom>
            <a:avLst/>
            <a:gdLst>
              <a:gd name="connsiteX0" fmla="*/ 0 w 3032527"/>
              <a:gd name="connsiteY0" fmla="*/ 0 h 6684291"/>
              <a:gd name="connsiteX1" fmla="*/ 2813596 w 3032527"/>
              <a:gd name="connsiteY1" fmla="*/ 2813596 h 6684291"/>
              <a:gd name="connsiteX2" fmla="*/ 2813597 w 3032527"/>
              <a:gd name="connsiteY2" fmla="*/ 3870696 h 6684291"/>
              <a:gd name="connsiteX3" fmla="*/ 0 w 3032527"/>
              <a:gd name="connsiteY3" fmla="*/ 6684291 h 6684291"/>
              <a:gd name="connsiteX4" fmla="*/ 0 w 3032527"/>
              <a:gd name="connsiteY4" fmla="*/ 4318424 h 6684291"/>
              <a:gd name="connsiteX5" fmla="*/ 680790 w 3032527"/>
              <a:gd name="connsiteY5" fmla="*/ 3637633 h 6684291"/>
              <a:gd name="connsiteX6" fmla="*/ 680790 w 3032527"/>
              <a:gd name="connsiteY6" fmla="*/ 3046662 h 6684291"/>
              <a:gd name="connsiteX7" fmla="*/ 0 w 3032527"/>
              <a:gd name="connsiteY7" fmla="*/ 2365871 h 6684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32527" h="6684291">
                <a:moveTo>
                  <a:pt x="0" y="0"/>
                </a:moveTo>
                <a:lnTo>
                  <a:pt x="2813596" y="2813596"/>
                </a:lnTo>
                <a:cubicBezTo>
                  <a:pt x="3105505" y="3105505"/>
                  <a:pt x="3105505" y="3578785"/>
                  <a:pt x="2813597" y="3870696"/>
                </a:cubicBezTo>
                <a:lnTo>
                  <a:pt x="0" y="6684291"/>
                </a:lnTo>
                <a:lnTo>
                  <a:pt x="0" y="4318424"/>
                </a:lnTo>
                <a:lnTo>
                  <a:pt x="680790" y="3637633"/>
                </a:lnTo>
                <a:cubicBezTo>
                  <a:pt x="843983" y="3474441"/>
                  <a:pt x="843983" y="3209854"/>
                  <a:pt x="680790" y="3046662"/>
                </a:cubicBezTo>
                <a:lnTo>
                  <a:pt x="0" y="2365871"/>
                </a:lnTo>
                <a:close/>
              </a:path>
            </a:pathLst>
          </a:custGeom>
          <a:solidFill>
            <a:schemeClr val="bg1">
              <a:lumMod val="95000"/>
            </a:schemeClr>
          </a:solidFill>
        </p:spPr>
        <p:txBody>
          <a:bodyPr wrap="square">
            <a:noAutofit/>
          </a:bodyPr>
          <a:lstStyle>
            <a:lvl1pPr>
              <a:defRPr lang="zh-CN" altLang="en-US"/>
            </a:lvl1pPr>
          </a:lstStyle>
          <a:p>
            <a:pPr lvl="0"/>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300" fill="hold"/>
                                        <p:tgtEl>
                                          <p:spTgt spid="33"/>
                                        </p:tgtEl>
                                        <p:attrNameLst>
                                          <p:attrName>ppt_x</p:attrName>
                                        </p:attrNameLst>
                                      </p:cBhvr>
                                      <p:tavLst>
                                        <p:tav tm="0">
                                          <p:val>
                                            <p:strVal val="0-#ppt_w/2"/>
                                          </p:val>
                                        </p:tav>
                                        <p:tav tm="100000">
                                          <p:val>
                                            <p:strVal val="#ppt_x"/>
                                          </p:val>
                                        </p:tav>
                                      </p:tavLst>
                                    </p:anim>
                                    <p:anim calcmode="lin" valueType="num">
                                      <p:cBhvr additive="base">
                                        <p:cTn id="8" dur="300" fill="hold"/>
                                        <p:tgtEl>
                                          <p:spTgt spid="3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300"/>
                                        <p:tgtEl>
                                          <p:spTgt spid="20"/>
                                        </p:tgtEl>
                                      </p:cBhvr>
                                    </p:animEffect>
                                    <p:anim calcmode="lin" valueType="num">
                                      <p:cBhvr>
                                        <p:cTn id="13" dur="300" fill="hold"/>
                                        <p:tgtEl>
                                          <p:spTgt spid="20"/>
                                        </p:tgtEl>
                                        <p:attrNameLst>
                                          <p:attrName>ppt_x</p:attrName>
                                        </p:attrNameLst>
                                      </p:cBhvr>
                                      <p:tavLst>
                                        <p:tav tm="0">
                                          <p:val>
                                            <p:strVal val="#ppt_x"/>
                                          </p:val>
                                        </p:tav>
                                        <p:tav tm="100000">
                                          <p:val>
                                            <p:strVal val="#ppt_x"/>
                                          </p:val>
                                        </p:tav>
                                      </p:tavLst>
                                    </p:anim>
                                    <p:anim calcmode="lin" valueType="num">
                                      <p:cBhvr>
                                        <p:cTn id="14" dur="3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33" grpId="0" bldLvl="0" animBg="1"/>
    </p:bldLst>
  </p:timing>
</p:sldLayout>
</file>

<file path=ppt/slideMasters/_rels/slideMaster1.xml.rels><?xml version="1.0" encoding="UTF-8" standalone="yes"?>
<Relationships xmlns="http://schemas.openxmlformats.org/package/2006/relationships"><Relationship Id="rId7" Type="http://schemas.openxmlformats.org/officeDocument/2006/relationships/theme" Target="../theme/theme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7" Type="http://schemas.openxmlformats.org/officeDocument/2006/relationships/slideLayout" Target="../slideLayouts/slideLayout13.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7" Type="http://schemas.openxmlformats.org/officeDocument/2006/relationships/theme" Target="../theme/theme3.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7" Type="http://schemas.openxmlformats.org/officeDocument/2006/relationships/theme" Target="../theme/theme4.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s>
</file>

<file path=ppt/slideMasters/_rels/slideMaster5.xml.rels><?xml version="1.0" encoding="UTF-8" standalone="yes"?>
<Relationships xmlns="http://schemas.openxmlformats.org/package/2006/relationships"><Relationship Id="rId7" Type="http://schemas.openxmlformats.org/officeDocument/2006/relationships/theme" Target="../theme/theme5.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s>
</file>

<file path=ppt/slideMasters/_rels/slideMaster6.xml.rels><?xml version="1.0" encoding="UTF-8" standalone="yes"?>
<Relationships xmlns="http://schemas.openxmlformats.org/package/2006/relationships"><Relationship Id="rId7" Type="http://schemas.openxmlformats.org/officeDocument/2006/relationships/theme" Target="../theme/theme6.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xStyles>
    <p:titleStyle>
      <a:lvl1pPr algn="l" rtl="0" eaLnBrk="1" fontAlgn="base" hangingPunct="1">
        <a:spcBef>
          <a:spcPct val="0"/>
        </a:spcBef>
        <a:spcAft>
          <a:spcPct val="0"/>
        </a:spcAft>
        <a:defRPr sz="2400">
          <a:solidFill>
            <a:schemeClr val="tx1"/>
          </a:solidFill>
          <a:latin typeface="+mj-lt"/>
          <a:ea typeface="+mj-ea"/>
          <a:cs typeface="+mj-cs"/>
        </a:defRPr>
      </a:lvl1pPr>
      <a:lvl2pPr algn="l" rtl="0" eaLnBrk="1" fontAlgn="base" hangingPunct="1">
        <a:spcBef>
          <a:spcPct val="0"/>
        </a:spcBef>
        <a:spcAft>
          <a:spcPct val="0"/>
        </a:spcAft>
        <a:defRPr sz="2400">
          <a:solidFill>
            <a:schemeClr val="tx2"/>
          </a:solidFill>
          <a:latin typeface="Arial" panose="020B0704020202020204" pitchFamily="34" charset="0"/>
          <a:ea typeface="微软雅黑" panose="020B0503020204020204" pitchFamily="34" charset="-122"/>
        </a:defRPr>
      </a:lvl2pPr>
      <a:lvl3pPr algn="l" rtl="0" eaLnBrk="1" fontAlgn="base" hangingPunct="1">
        <a:spcBef>
          <a:spcPct val="0"/>
        </a:spcBef>
        <a:spcAft>
          <a:spcPct val="0"/>
        </a:spcAft>
        <a:defRPr sz="2400">
          <a:solidFill>
            <a:schemeClr val="tx2"/>
          </a:solidFill>
          <a:latin typeface="Arial" panose="020B0704020202020204" pitchFamily="34" charset="0"/>
          <a:ea typeface="微软雅黑" panose="020B0503020204020204" pitchFamily="34" charset="-122"/>
        </a:defRPr>
      </a:lvl3pPr>
      <a:lvl4pPr algn="l" rtl="0" eaLnBrk="1" fontAlgn="base" hangingPunct="1">
        <a:spcBef>
          <a:spcPct val="0"/>
        </a:spcBef>
        <a:spcAft>
          <a:spcPct val="0"/>
        </a:spcAft>
        <a:defRPr sz="2400">
          <a:solidFill>
            <a:schemeClr val="tx2"/>
          </a:solidFill>
          <a:latin typeface="Arial" panose="020B0704020202020204" pitchFamily="34" charset="0"/>
          <a:ea typeface="微软雅黑" panose="020B0503020204020204" pitchFamily="34" charset="-122"/>
        </a:defRPr>
      </a:lvl4pPr>
      <a:lvl5pPr algn="l" rtl="0" eaLnBrk="1" fontAlgn="base" hangingPunct="1">
        <a:spcBef>
          <a:spcPct val="0"/>
        </a:spcBef>
        <a:spcAft>
          <a:spcPct val="0"/>
        </a:spcAft>
        <a:defRPr sz="2400">
          <a:solidFill>
            <a:schemeClr val="tx2"/>
          </a:solidFill>
          <a:latin typeface="Arial" panose="020B0704020202020204" pitchFamily="34" charset="0"/>
          <a:ea typeface="微软雅黑" panose="020B0503020204020204" pitchFamily="34" charset="-122"/>
        </a:defRPr>
      </a:lvl5pPr>
      <a:lvl6pPr marL="457200" algn="l" rtl="0" eaLnBrk="1" fontAlgn="base" hangingPunct="1">
        <a:spcBef>
          <a:spcPct val="0"/>
        </a:spcBef>
        <a:spcAft>
          <a:spcPct val="0"/>
        </a:spcAft>
        <a:defRPr sz="2400">
          <a:solidFill>
            <a:schemeClr val="tx2"/>
          </a:solidFill>
          <a:latin typeface="Arial" panose="020B0704020202020204" pitchFamily="34" charset="0"/>
          <a:ea typeface="微软雅黑" panose="020B0503020204020204" pitchFamily="34" charset="-122"/>
        </a:defRPr>
      </a:lvl6pPr>
      <a:lvl7pPr marL="914400" algn="l" rtl="0" eaLnBrk="1" fontAlgn="base" hangingPunct="1">
        <a:spcBef>
          <a:spcPct val="0"/>
        </a:spcBef>
        <a:spcAft>
          <a:spcPct val="0"/>
        </a:spcAft>
        <a:defRPr sz="2400">
          <a:solidFill>
            <a:schemeClr val="tx2"/>
          </a:solidFill>
          <a:latin typeface="Arial" panose="020B0704020202020204" pitchFamily="34" charset="0"/>
          <a:ea typeface="微软雅黑" panose="020B0503020204020204" pitchFamily="34" charset="-122"/>
        </a:defRPr>
      </a:lvl7pPr>
      <a:lvl8pPr marL="1371600" algn="l" rtl="0" eaLnBrk="1" fontAlgn="base" hangingPunct="1">
        <a:spcBef>
          <a:spcPct val="0"/>
        </a:spcBef>
        <a:spcAft>
          <a:spcPct val="0"/>
        </a:spcAft>
        <a:defRPr sz="2400">
          <a:solidFill>
            <a:schemeClr val="tx2"/>
          </a:solidFill>
          <a:latin typeface="Arial" panose="020B0704020202020204" pitchFamily="34" charset="0"/>
          <a:ea typeface="微软雅黑" panose="020B0503020204020204" pitchFamily="34" charset="-122"/>
        </a:defRPr>
      </a:lvl8pPr>
      <a:lvl9pPr marL="1828800" algn="l" rtl="0" eaLnBrk="1" fontAlgn="base" hangingPunct="1">
        <a:spcBef>
          <a:spcPct val="0"/>
        </a:spcBef>
        <a:spcAft>
          <a:spcPct val="0"/>
        </a:spcAft>
        <a:defRPr sz="2400">
          <a:solidFill>
            <a:schemeClr val="tx2"/>
          </a:solidFill>
          <a:latin typeface="Arial" panose="020B0704020202020204" pitchFamily="34" charset="0"/>
          <a:ea typeface="微软雅黑" panose="020B0503020204020204" pitchFamily="34" charset="-122"/>
        </a:defRPr>
      </a:lvl9pPr>
    </p:titleStyle>
    <p:bodyStyle>
      <a:lvl1pPr marL="342900" indent="-342900" algn="l" rtl="0" eaLnBrk="1" fontAlgn="base" hangingPunct="1">
        <a:spcBef>
          <a:spcPct val="20000"/>
        </a:spcBef>
        <a:spcAft>
          <a:spcPct val="0"/>
        </a:spcAft>
        <a:buChar char="•"/>
        <a:defRPr sz="20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仿宋_GB2312" panose="02010609030101010101" pitchFamily="49" charset="-122"/>
        </a:defRPr>
      </a:lvl2pPr>
      <a:lvl3pPr marL="1143000" indent="-228600" algn="l" rtl="0" eaLnBrk="1" fontAlgn="base" hangingPunct="1">
        <a:spcBef>
          <a:spcPct val="20000"/>
        </a:spcBef>
        <a:spcAft>
          <a:spcPct val="0"/>
        </a:spcAft>
        <a:buChar char="•"/>
        <a:defRPr sz="2400">
          <a:solidFill>
            <a:schemeClr val="tx1"/>
          </a:solidFill>
          <a:latin typeface="+mn-lt"/>
          <a:ea typeface="宋体" panose="02010600030101010101" pitchFamily="2" charset="-122"/>
        </a:defRPr>
      </a:lvl3pPr>
      <a:lvl4pPr marL="1600200" indent="-228600" algn="l" rtl="0" eaLnBrk="1" fontAlgn="base" hangingPunct="1">
        <a:spcBef>
          <a:spcPct val="20000"/>
        </a:spcBef>
        <a:spcAft>
          <a:spcPct val="0"/>
        </a:spcAft>
        <a:buChar char="–"/>
        <a:defRPr sz="2000">
          <a:solidFill>
            <a:schemeClr val="tx1"/>
          </a:solidFill>
          <a:latin typeface="+mn-lt"/>
          <a:ea typeface="宋体" panose="02010600030101010101" pitchFamily="2" charset="-122"/>
        </a:defRPr>
      </a:lvl4pPr>
      <a:lvl5pPr marL="2057400" indent="-228600" algn="l" rtl="0" eaLnBrk="1" fontAlgn="base" hangingPunct="1">
        <a:spcBef>
          <a:spcPct val="20000"/>
        </a:spcBef>
        <a:spcAft>
          <a:spcPct val="0"/>
        </a:spcAft>
        <a:buChar char="»"/>
        <a:defRPr sz="2000">
          <a:solidFill>
            <a:schemeClr val="tx1"/>
          </a:solidFill>
          <a:latin typeface="+mn-lt"/>
          <a:ea typeface="宋体" panose="02010600030101010101" pitchFamily="2" charset="-122"/>
        </a:defRPr>
      </a:lvl5pPr>
      <a:lvl6pPr marL="2514600" indent="-228600" algn="l" rtl="0" eaLnBrk="1" fontAlgn="base" hangingPunct="1">
        <a:spcBef>
          <a:spcPct val="20000"/>
        </a:spcBef>
        <a:spcAft>
          <a:spcPct val="0"/>
        </a:spcAft>
        <a:buChar char="»"/>
        <a:defRPr sz="2000">
          <a:solidFill>
            <a:schemeClr val="tx1"/>
          </a:solidFill>
          <a:latin typeface="+mn-lt"/>
          <a:ea typeface="宋体" panose="02010600030101010101" pitchFamily="2" charset="-122"/>
        </a:defRPr>
      </a:lvl6pPr>
      <a:lvl7pPr marL="2971800" indent="-228600" algn="l" rtl="0" eaLnBrk="1" fontAlgn="base" hangingPunct="1">
        <a:spcBef>
          <a:spcPct val="20000"/>
        </a:spcBef>
        <a:spcAft>
          <a:spcPct val="0"/>
        </a:spcAft>
        <a:buChar char="»"/>
        <a:defRPr sz="2000">
          <a:solidFill>
            <a:schemeClr val="tx1"/>
          </a:solidFill>
          <a:latin typeface="+mn-lt"/>
          <a:ea typeface="宋体" panose="02010600030101010101" pitchFamily="2" charset="-122"/>
        </a:defRPr>
      </a:lvl7pPr>
      <a:lvl8pPr marL="3429000" indent="-228600" algn="l" rtl="0" eaLnBrk="1" fontAlgn="base" hangingPunct="1">
        <a:spcBef>
          <a:spcPct val="20000"/>
        </a:spcBef>
        <a:spcAft>
          <a:spcPct val="0"/>
        </a:spcAft>
        <a:buChar char="»"/>
        <a:defRPr sz="2000">
          <a:solidFill>
            <a:schemeClr val="tx1"/>
          </a:solidFill>
          <a:latin typeface="+mn-lt"/>
          <a:ea typeface="宋体" panose="02010600030101010101" pitchFamily="2" charset="-122"/>
        </a:defRPr>
      </a:lvl8pPr>
      <a:lvl9pPr marL="3886200" indent="-228600" algn="l" rtl="0" eaLnBrk="1" fontAlgn="base" hangingPunct="1">
        <a:spcBef>
          <a:spcPct val="20000"/>
        </a:spcBef>
        <a:spcAft>
          <a:spcPct val="0"/>
        </a:spcAft>
        <a:buChar char="»"/>
        <a:defRPr sz="2000">
          <a:solidFill>
            <a:schemeClr val="tx1"/>
          </a:solidFill>
          <a:latin typeface="+mn-lt"/>
          <a:ea typeface="宋体" panose="02010600030101010101" pitchFamily="2"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Lst>
  <p:txStyles>
    <p:titleStyle>
      <a:lvl1pPr algn="l" rtl="0" eaLnBrk="1" fontAlgn="base" hangingPunct="1">
        <a:spcBef>
          <a:spcPct val="0"/>
        </a:spcBef>
        <a:spcAft>
          <a:spcPct val="0"/>
        </a:spcAft>
        <a:defRPr sz="2400">
          <a:solidFill>
            <a:schemeClr val="tx1"/>
          </a:solidFill>
          <a:latin typeface="+mj-lt"/>
          <a:ea typeface="+mj-ea"/>
          <a:cs typeface="+mj-cs"/>
        </a:defRPr>
      </a:lvl1pPr>
      <a:lvl2pPr algn="l" rtl="0" eaLnBrk="1" fontAlgn="base" hangingPunct="1">
        <a:spcBef>
          <a:spcPct val="0"/>
        </a:spcBef>
        <a:spcAft>
          <a:spcPct val="0"/>
        </a:spcAft>
        <a:defRPr sz="2400">
          <a:solidFill>
            <a:schemeClr val="tx2"/>
          </a:solidFill>
          <a:latin typeface="Arial" panose="020B0704020202020204" pitchFamily="34" charset="0"/>
          <a:ea typeface="微软雅黑" panose="020B0503020204020204" pitchFamily="34" charset="-122"/>
        </a:defRPr>
      </a:lvl2pPr>
      <a:lvl3pPr algn="l" rtl="0" eaLnBrk="1" fontAlgn="base" hangingPunct="1">
        <a:spcBef>
          <a:spcPct val="0"/>
        </a:spcBef>
        <a:spcAft>
          <a:spcPct val="0"/>
        </a:spcAft>
        <a:defRPr sz="2400">
          <a:solidFill>
            <a:schemeClr val="tx2"/>
          </a:solidFill>
          <a:latin typeface="Arial" panose="020B0704020202020204" pitchFamily="34" charset="0"/>
          <a:ea typeface="微软雅黑" panose="020B0503020204020204" pitchFamily="34" charset="-122"/>
        </a:defRPr>
      </a:lvl3pPr>
      <a:lvl4pPr algn="l" rtl="0" eaLnBrk="1" fontAlgn="base" hangingPunct="1">
        <a:spcBef>
          <a:spcPct val="0"/>
        </a:spcBef>
        <a:spcAft>
          <a:spcPct val="0"/>
        </a:spcAft>
        <a:defRPr sz="2400">
          <a:solidFill>
            <a:schemeClr val="tx2"/>
          </a:solidFill>
          <a:latin typeface="Arial" panose="020B0704020202020204" pitchFamily="34" charset="0"/>
          <a:ea typeface="微软雅黑" panose="020B0503020204020204" pitchFamily="34" charset="-122"/>
        </a:defRPr>
      </a:lvl4pPr>
      <a:lvl5pPr algn="l" rtl="0" eaLnBrk="1" fontAlgn="base" hangingPunct="1">
        <a:spcBef>
          <a:spcPct val="0"/>
        </a:spcBef>
        <a:spcAft>
          <a:spcPct val="0"/>
        </a:spcAft>
        <a:defRPr sz="2400">
          <a:solidFill>
            <a:schemeClr val="tx2"/>
          </a:solidFill>
          <a:latin typeface="Arial" panose="020B0704020202020204" pitchFamily="34" charset="0"/>
          <a:ea typeface="微软雅黑" panose="020B0503020204020204" pitchFamily="34" charset="-122"/>
        </a:defRPr>
      </a:lvl5pPr>
      <a:lvl6pPr marL="457200" algn="l" rtl="0" eaLnBrk="1" fontAlgn="base" hangingPunct="1">
        <a:spcBef>
          <a:spcPct val="0"/>
        </a:spcBef>
        <a:spcAft>
          <a:spcPct val="0"/>
        </a:spcAft>
        <a:defRPr sz="2400">
          <a:solidFill>
            <a:schemeClr val="tx2"/>
          </a:solidFill>
          <a:latin typeface="Arial" panose="020B0704020202020204" pitchFamily="34" charset="0"/>
          <a:ea typeface="微软雅黑" panose="020B0503020204020204" pitchFamily="34" charset="-122"/>
        </a:defRPr>
      </a:lvl6pPr>
      <a:lvl7pPr marL="914400" algn="l" rtl="0" eaLnBrk="1" fontAlgn="base" hangingPunct="1">
        <a:spcBef>
          <a:spcPct val="0"/>
        </a:spcBef>
        <a:spcAft>
          <a:spcPct val="0"/>
        </a:spcAft>
        <a:defRPr sz="2400">
          <a:solidFill>
            <a:schemeClr val="tx2"/>
          </a:solidFill>
          <a:latin typeface="Arial" panose="020B0704020202020204" pitchFamily="34" charset="0"/>
          <a:ea typeface="微软雅黑" panose="020B0503020204020204" pitchFamily="34" charset="-122"/>
        </a:defRPr>
      </a:lvl7pPr>
      <a:lvl8pPr marL="1371600" algn="l" rtl="0" eaLnBrk="1" fontAlgn="base" hangingPunct="1">
        <a:spcBef>
          <a:spcPct val="0"/>
        </a:spcBef>
        <a:spcAft>
          <a:spcPct val="0"/>
        </a:spcAft>
        <a:defRPr sz="2400">
          <a:solidFill>
            <a:schemeClr val="tx2"/>
          </a:solidFill>
          <a:latin typeface="Arial" panose="020B0704020202020204" pitchFamily="34" charset="0"/>
          <a:ea typeface="微软雅黑" panose="020B0503020204020204" pitchFamily="34" charset="-122"/>
        </a:defRPr>
      </a:lvl8pPr>
      <a:lvl9pPr marL="1828800" algn="l" rtl="0" eaLnBrk="1" fontAlgn="base" hangingPunct="1">
        <a:spcBef>
          <a:spcPct val="0"/>
        </a:spcBef>
        <a:spcAft>
          <a:spcPct val="0"/>
        </a:spcAft>
        <a:defRPr sz="2400">
          <a:solidFill>
            <a:schemeClr val="tx2"/>
          </a:solidFill>
          <a:latin typeface="Arial" panose="020B0704020202020204" pitchFamily="34" charset="0"/>
          <a:ea typeface="微软雅黑" panose="020B0503020204020204" pitchFamily="34" charset="-122"/>
        </a:defRPr>
      </a:lvl9pPr>
    </p:titleStyle>
    <p:bodyStyle>
      <a:lvl1pPr marL="342900" indent="-342900" algn="l" rtl="0" eaLnBrk="1" fontAlgn="base" hangingPunct="1">
        <a:spcBef>
          <a:spcPct val="20000"/>
        </a:spcBef>
        <a:spcAft>
          <a:spcPct val="0"/>
        </a:spcAft>
        <a:buChar char="•"/>
        <a:defRPr sz="20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仿宋_GB2312" panose="02010609030101010101" pitchFamily="49" charset="-122"/>
        </a:defRPr>
      </a:lvl2pPr>
      <a:lvl3pPr marL="1143000" indent="-228600" algn="l" rtl="0" eaLnBrk="1" fontAlgn="base" hangingPunct="1">
        <a:spcBef>
          <a:spcPct val="20000"/>
        </a:spcBef>
        <a:spcAft>
          <a:spcPct val="0"/>
        </a:spcAft>
        <a:buChar char="•"/>
        <a:defRPr sz="2400">
          <a:solidFill>
            <a:schemeClr val="tx1"/>
          </a:solidFill>
          <a:latin typeface="+mn-lt"/>
          <a:ea typeface="宋体" panose="02010600030101010101" pitchFamily="2" charset="-122"/>
        </a:defRPr>
      </a:lvl3pPr>
      <a:lvl4pPr marL="1600200" indent="-228600" algn="l" rtl="0" eaLnBrk="1" fontAlgn="base" hangingPunct="1">
        <a:spcBef>
          <a:spcPct val="20000"/>
        </a:spcBef>
        <a:spcAft>
          <a:spcPct val="0"/>
        </a:spcAft>
        <a:buChar char="–"/>
        <a:defRPr sz="2000">
          <a:solidFill>
            <a:schemeClr val="tx1"/>
          </a:solidFill>
          <a:latin typeface="+mn-lt"/>
          <a:ea typeface="宋体" panose="02010600030101010101" pitchFamily="2" charset="-122"/>
        </a:defRPr>
      </a:lvl4pPr>
      <a:lvl5pPr marL="2057400" indent="-228600" algn="l" rtl="0" eaLnBrk="1" fontAlgn="base" hangingPunct="1">
        <a:spcBef>
          <a:spcPct val="20000"/>
        </a:spcBef>
        <a:spcAft>
          <a:spcPct val="0"/>
        </a:spcAft>
        <a:buChar char="»"/>
        <a:defRPr sz="2000">
          <a:solidFill>
            <a:schemeClr val="tx1"/>
          </a:solidFill>
          <a:latin typeface="+mn-lt"/>
          <a:ea typeface="宋体" panose="02010600030101010101" pitchFamily="2" charset="-122"/>
        </a:defRPr>
      </a:lvl5pPr>
      <a:lvl6pPr marL="2514600" indent="-228600" algn="l" rtl="0" eaLnBrk="1" fontAlgn="base" hangingPunct="1">
        <a:spcBef>
          <a:spcPct val="20000"/>
        </a:spcBef>
        <a:spcAft>
          <a:spcPct val="0"/>
        </a:spcAft>
        <a:buChar char="»"/>
        <a:defRPr sz="2000">
          <a:solidFill>
            <a:schemeClr val="tx1"/>
          </a:solidFill>
          <a:latin typeface="+mn-lt"/>
          <a:ea typeface="宋体" panose="02010600030101010101" pitchFamily="2" charset="-122"/>
        </a:defRPr>
      </a:lvl6pPr>
      <a:lvl7pPr marL="2971800" indent="-228600" algn="l" rtl="0" eaLnBrk="1" fontAlgn="base" hangingPunct="1">
        <a:spcBef>
          <a:spcPct val="20000"/>
        </a:spcBef>
        <a:spcAft>
          <a:spcPct val="0"/>
        </a:spcAft>
        <a:buChar char="»"/>
        <a:defRPr sz="2000">
          <a:solidFill>
            <a:schemeClr val="tx1"/>
          </a:solidFill>
          <a:latin typeface="+mn-lt"/>
          <a:ea typeface="宋体" panose="02010600030101010101" pitchFamily="2" charset="-122"/>
        </a:defRPr>
      </a:lvl7pPr>
      <a:lvl8pPr marL="3429000" indent="-228600" algn="l" rtl="0" eaLnBrk="1" fontAlgn="base" hangingPunct="1">
        <a:spcBef>
          <a:spcPct val="20000"/>
        </a:spcBef>
        <a:spcAft>
          <a:spcPct val="0"/>
        </a:spcAft>
        <a:buChar char="»"/>
        <a:defRPr sz="2000">
          <a:solidFill>
            <a:schemeClr val="tx1"/>
          </a:solidFill>
          <a:latin typeface="+mn-lt"/>
          <a:ea typeface="宋体" panose="02010600030101010101" pitchFamily="2" charset="-122"/>
        </a:defRPr>
      </a:lvl8pPr>
      <a:lvl9pPr marL="3886200" indent="-228600" algn="l" rtl="0" eaLnBrk="1" fontAlgn="base" hangingPunct="1">
        <a:spcBef>
          <a:spcPct val="20000"/>
        </a:spcBef>
        <a:spcAft>
          <a:spcPct val="0"/>
        </a:spcAft>
        <a:buChar char="»"/>
        <a:defRPr sz="2000">
          <a:solidFill>
            <a:schemeClr val="tx1"/>
          </a:solidFill>
          <a:latin typeface="+mn-lt"/>
          <a:ea typeface="宋体" panose="02010600030101010101" pitchFamily="2"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Lst>
  <p:txStyles>
    <p:titleStyle>
      <a:lvl1pPr algn="l" rtl="0" eaLnBrk="1" fontAlgn="base" hangingPunct="1">
        <a:spcBef>
          <a:spcPct val="0"/>
        </a:spcBef>
        <a:spcAft>
          <a:spcPct val="0"/>
        </a:spcAft>
        <a:defRPr sz="2400">
          <a:solidFill>
            <a:schemeClr val="tx1"/>
          </a:solidFill>
          <a:latin typeface="+mj-lt"/>
          <a:ea typeface="+mj-ea"/>
          <a:cs typeface="+mj-cs"/>
        </a:defRPr>
      </a:lvl1pPr>
      <a:lvl2pPr algn="l" rtl="0" eaLnBrk="1" fontAlgn="base" hangingPunct="1">
        <a:spcBef>
          <a:spcPct val="0"/>
        </a:spcBef>
        <a:spcAft>
          <a:spcPct val="0"/>
        </a:spcAft>
        <a:defRPr sz="2400">
          <a:solidFill>
            <a:schemeClr val="tx2"/>
          </a:solidFill>
          <a:latin typeface="Arial" panose="020B0704020202020204" pitchFamily="34" charset="0"/>
          <a:ea typeface="微软雅黑" panose="020B0503020204020204" pitchFamily="34" charset="-122"/>
        </a:defRPr>
      </a:lvl2pPr>
      <a:lvl3pPr algn="l" rtl="0" eaLnBrk="1" fontAlgn="base" hangingPunct="1">
        <a:spcBef>
          <a:spcPct val="0"/>
        </a:spcBef>
        <a:spcAft>
          <a:spcPct val="0"/>
        </a:spcAft>
        <a:defRPr sz="2400">
          <a:solidFill>
            <a:schemeClr val="tx2"/>
          </a:solidFill>
          <a:latin typeface="Arial" panose="020B0704020202020204" pitchFamily="34" charset="0"/>
          <a:ea typeface="微软雅黑" panose="020B0503020204020204" pitchFamily="34" charset="-122"/>
        </a:defRPr>
      </a:lvl3pPr>
      <a:lvl4pPr algn="l" rtl="0" eaLnBrk="1" fontAlgn="base" hangingPunct="1">
        <a:spcBef>
          <a:spcPct val="0"/>
        </a:spcBef>
        <a:spcAft>
          <a:spcPct val="0"/>
        </a:spcAft>
        <a:defRPr sz="2400">
          <a:solidFill>
            <a:schemeClr val="tx2"/>
          </a:solidFill>
          <a:latin typeface="Arial" panose="020B0704020202020204" pitchFamily="34" charset="0"/>
          <a:ea typeface="微软雅黑" panose="020B0503020204020204" pitchFamily="34" charset="-122"/>
        </a:defRPr>
      </a:lvl4pPr>
      <a:lvl5pPr algn="l" rtl="0" eaLnBrk="1" fontAlgn="base" hangingPunct="1">
        <a:spcBef>
          <a:spcPct val="0"/>
        </a:spcBef>
        <a:spcAft>
          <a:spcPct val="0"/>
        </a:spcAft>
        <a:defRPr sz="2400">
          <a:solidFill>
            <a:schemeClr val="tx2"/>
          </a:solidFill>
          <a:latin typeface="Arial" panose="020B0704020202020204" pitchFamily="34" charset="0"/>
          <a:ea typeface="微软雅黑" panose="020B0503020204020204" pitchFamily="34" charset="-122"/>
        </a:defRPr>
      </a:lvl5pPr>
      <a:lvl6pPr marL="457200" algn="l" rtl="0" eaLnBrk="1" fontAlgn="base" hangingPunct="1">
        <a:spcBef>
          <a:spcPct val="0"/>
        </a:spcBef>
        <a:spcAft>
          <a:spcPct val="0"/>
        </a:spcAft>
        <a:defRPr sz="2400">
          <a:solidFill>
            <a:schemeClr val="tx2"/>
          </a:solidFill>
          <a:latin typeface="Arial" panose="020B0704020202020204" pitchFamily="34" charset="0"/>
          <a:ea typeface="微软雅黑" panose="020B0503020204020204" pitchFamily="34" charset="-122"/>
        </a:defRPr>
      </a:lvl6pPr>
      <a:lvl7pPr marL="914400" algn="l" rtl="0" eaLnBrk="1" fontAlgn="base" hangingPunct="1">
        <a:spcBef>
          <a:spcPct val="0"/>
        </a:spcBef>
        <a:spcAft>
          <a:spcPct val="0"/>
        </a:spcAft>
        <a:defRPr sz="2400">
          <a:solidFill>
            <a:schemeClr val="tx2"/>
          </a:solidFill>
          <a:latin typeface="Arial" panose="020B0704020202020204" pitchFamily="34" charset="0"/>
          <a:ea typeface="微软雅黑" panose="020B0503020204020204" pitchFamily="34" charset="-122"/>
        </a:defRPr>
      </a:lvl7pPr>
      <a:lvl8pPr marL="1371600" algn="l" rtl="0" eaLnBrk="1" fontAlgn="base" hangingPunct="1">
        <a:spcBef>
          <a:spcPct val="0"/>
        </a:spcBef>
        <a:spcAft>
          <a:spcPct val="0"/>
        </a:spcAft>
        <a:defRPr sz="2400">
          <a:solidFill>
            <a:schemeClr val="tx2"/>
          </a:solidFill>
          <a:latin typeface="Arial" panose="020B0704020202020204" pitchFamily="34" charset="0"/>
          <a:ea typeface="微软雅黑" panose="020B0503020204020204" pitchFamily="34" charset="-122"/>
        </a:defRPr>
      </a:lvl8pPr>
      <a:lvl9pPr marL="1828800" algn="l" rtl="0" eaLnBrk="1" fontAlgn="base" hangingPunct="1">
        <a:spcBef>
          <a:spcPct val="0"/>
        </a:spcBef>
        <a:spcAft>
          <a:spcPct val="0"/>
        </a:spcAft>
        <a:defRPr sz="2400">
          <a:solidFill>
            <a:schemeClr val="tx2"/>
          </a:solidFill>
          <a:latin typeface="Arial" panose="020B0704020202020204" pitchFamily="34" charset="0"/>
          <a:ea typeface="微软雅黑" panose="020B0503020204020204" pitchFamily="34" charset="-122"/>
        </a:defRPr>
      </a:lvl9pPr>
    </p:titleStyle>
    <p:bodyStyle>
      <a:lvl1pPr marL="342900" indent="-342900" algn="l" rtl="0" eaLnBrk="1" fontAlgn="base" hangingPunct="1">
        <a:spcBef>
          <a:spcPct val="20000"/>
        </a:spcBef>
        <a:spcAft>
          <a:spcPct val="0"/>
        </a:spcAft>
        <a:buChar char="•"/>
        <a:defRPr sz="20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仿宋_GB2312" panose="02010609030101010101" pitchFamily="49" charset="-122"/>
        </a:defRPr>
      </a:lvl2pPr>
      <a:lvl3pPr marL="1143000" indent="-228600" algn="l" rtl="0" eaLnBrk="1" fontAlgn="base" hangingPunct="1">
        <a:spcBef>
          <a:spcPct val="20000"/>
        </a:spcBef>
        <a:spcAft>
          <a:spcPct val="0"/>
        </a:spcAft>
        <a:buChar char="•"/>
        <a:defRPr sz="2400">
          <a:solidFill>
            <a:schemeClr val="tx1"/>
          </a:solidFill>
          <a:latin typeface="+mn-lt"/>
          <a:ea typeface="宋体" panose="02010600030101010101" pitchFamily="2" charset="-122"/>
        </a:defRPr>
      </a:lvl3pPr>
      <a:lvl4pPr marL="1600200" indent="-228600" algn="l" rtl="0" eaLnBrk="1" fontAlgn="base" hangingPunct="1">
        <a:spcBef>
          <a:spcPct val="20000"/>
        </a:spcBef>
        <a:spcAft>
          <a:spcPct val="0"/>
        </a:spcAft>
        <a:buChar char="–"/>
        <a:defRPr sz="2000">
          <a:solidFill>
            <a:schemeClr val="tx1"/>
          </a:solidFill>
          <a:latin typeface="+mn-lt"/>
          <a:ea typeface="宋体" panose="02010600030101010101" pitchFamily="2" charset="-122"/>
        </a:defRPr>
      </a:lvl4pPr>
      <a:lvl5pPr marL="2057400" indent="-228600" algn="l" rtl="0" eaLnBrk="1" fontAlgn="base" hangingPunct="1">
        <a:spcBef>
          <a:spcPct val="20000"/>
        </a:spcBef>
        <a:spcAft>
          <a:spcPct val="0"/>
        </a:spcAft>
        <a:buChar char="»"/>
        <a:defRPr sz="2000">
          <a:solidFill>
            <a:schemeClr val="tx1"/>
          </a:solidFill>
          <a:latin typeface="+mn-lt"/>
          <a:ea typeface="宋体" panose="02010600030101010101" pitchFamily="2" charset="-122"/>
        </a:defRPr>
      </a:lvl5pPr>
      <a:lvl6pPr marL="2514600" indent="-228600" algn="l" rtl="0" eaLnBrk="1" fontAlgn="base" hangingPunct="1">
        <a:spcBef>
          <a:spcPct val="20000"/>
        </a:spcBef>
        <a:spcAft>
          <a:spcPct val="0"/>
        </a:spcAft>
        <a:buChar char="»"/>
        <a:defRPr sz="2000">
          <a:solidFill>
            <a:schemeClr val="tx1"/>
          </a:solidFill>
          <a:latin typeface="+mn-lt"/>
          <a:ea typeface="宋体" panose="02010600030101010101" pitchFamily="2" charset="-122"/>
        </a:defRPr>
      </a:lvl6pPr>
      <a:lvl7pPr marL="2971800" indent="-228600" algn="l" rtl="0" eaLnBrk="1" fontAlgn="base" hangingPunct="1">
        <a:spcBef>
          <a:spcPct val="20000"/>
        </a:spcBef>
        <a:spcAft>
          <a:spcPct val="0"/>
        </a:spcAft>
        <a:buChar char="»"/>
        <a:defRPr sz="2000">
          <a:solidFill>
            <a:schemeClr val="tx1"/>
          </a:solidFill>
          <a:latin typeface="+mn-lt"/>
          <a:ea typeface="宋体" panose="02010600030101010101" pitchFamily="2" charset="-122"/>
        </a:defRPr>
      </a:lvl7pPr>
      <a:lvl8pPr marL="3429000" indent="-228600" algn="l" rtl="0" eaLnBrk="1" fontAlgn="base" hangingPunct="1">
        <a:spcBef>
          <a:spcPct val="20000"/>
        </a:spcBef>
        <a:spcAft>
          <a:spcPct val="0"/>
        </a:spcAft>
        <a:buChar char="»"/>
        <a:defRPr sz="2000">
          <a:solidFill>
            <a:schemeClr val="tx1"/>
          </a:solidFill>
          <a:latin typeface="+mn-lt"/>
          <a:ea typeface="宋体" panose="02010600030101010101" pitchFamily="2" charset="-122"/>
        </a:defRPr>
      </a:lvl8pPr>
      <a:lvl9pPr marL="3886200" indent="-228600" algn="l" rtl="0" eaLnBrk="1" fontAlgn="base" hangingPunct="1">
        <a:spcBef>
          <a:spcPct val="20000"/>
        </a:spcBef>
        <a:spcAft>
          <a:spcPct val="0"/>
        </a:spcAft>
        <a:buChar char="»"/>
        <a:defRPr sz="2000">
          <a:solidFill>
            <a:schemeClr val="tx1"/>
          </a:solidFill>
          <a:latin typeface="+mn-lt"/>
          <a:ea typeface="宋体" panose="02010600030101010101" pitchFamily="2"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Lst>
  <p:txStyles>
    <p:titleStyle>
      <a:lvl1pPr algn="l" rtl="0" eaLnBrk="1" fontAlgn="base" hangingPunct="1">
        <a:spcBef>
          <a:spcPct val="0"/>
        </a:spcBef>
        <a:spcAft>
          <a:spcPct val="0"/>
        </a:spcAft>
        <a:defRPr sz="2400">
          <a:solidFill>
            <a:schemeClr val="tx1"/>
          </a:solidFill>
          <a:latin typeface="+mj-lt"/>
          <a:ea typeface="+mj-ea"/>
          <a:cs typeface="+mj-cs"/>
        </a:defRPr>
      </a:lvl1pPr>
      <a:lvl2pPr algn="l" rtl="0" eaLnBrk="1" fontAlgn="base" hangingPunct="1">
        <a:spcBef>
          <a:spcPct val="0"/>
        </a:spcBef>
        <a:spcAft>
          <a:spcPct val="0"/>
        </a:spcAft>
        <a:defRPr sz="2400">
          <a:solidFill>
            <a:schemeClr val="tx2"/>
          </a:solidFill>
          <a:latin typeface="Arial" panose="020B0704020202020204" pitchFamily="34" charset="0"/>
          <a:ea typeface="微软雅黑" panose="020B0503020204020204" pitchFamily="34" charset="-122"/>
        </a:defRPr>
      </a:lvl2pPr>
      <a:lvl3pPr algn="l" rtl="0" eaLnBrk="1" fontAlgn="base" hangingPunct="1">
        <a:spcBef>
          <a:spcPct val="0"/>
        </a:spcBef>
        <a:spcAft>
          <a:spcPct val="0"/>
        </a:spcAft>
        <a:defRPr sz="2400">
          <a:solidFill>
            <a:schemeClr val="tx2"/>
          </a:solidFill>
          <a:latin typeface="Arial" panose="020B0704020202020204" pitchFamily="34" charset="0"/>
          <a:ea typeface="微软雅黑" panose="020B0503020204020204" pitchFamily="34" charset="-122"/>
        </a:defRPr>
      </a:lvl3pPr>
      <a:lvl4pPr algn="l" rtl="0" eaLnBrk="1" fontAlgn="base" hangingPunct="1">
        <a:spcBef>
          <a:spcPct val="0"/>
        </a:spcBef>
        <a:spcAft>
          <a:spcPct val="0"/>
        </a:spcAft>
        <a:defRPr sz="2400">
          <a:solidFill>
            <a:schemeClr val="tx2"/>
          </a:solidFill>
          <a:latin typeface="Arial" panose="020B0704020202020204" pitchFamily="34" charset="0"/>
          <a:ea typeface="微软雅黑" panose="020B0503020204020204" pitchFamily="34" charset="-122"/>
        </a:defRPr>
      </a:lvl4pPr>
      <a:lvl5pPr algn="l" rtl="0" eaLnBrk="1" fontAlgn="base" hangingPunct="1">
        <a:spcBef>
          <a:spcPct val="0"/>
        </a:spcBef>
        <a:spcAft>
          <a:spcPct val="0"/>
        </a:spcAft>
        <a:defRPr sz="2400">
          <a:solidFill>
            <a:schemeClr val="tx2"/>
          </a:solidFill>
          <a:latin typeface="Arial" panose="020B0704020202020204" pitchFamily="34" charset="0"/>
          <a:ea typeface="微软雅黑" panose="020B0503020204020204" pitchFamily="34" charset="-122"/>
        </a:defRPr>
      </a:lvl5pPr>
      <a:lvl6pPr marL="457200" algn="l" rtl="0" eaLnBrk="1" fontAlgn="base" hangingPunct="1">
        <a:spcBef>
          <a:spcPct val="0"/>
        </a:spcBef>
        <a:spcAft>
          <a:spcPct val="0"/>
        </a:spcAft>
        <a:defRPr sz="2400">
          <a:solidFill>
            <a:schemeClr val="tx2"/>
          </a:solidFill>
          <a:latin typeface="Arial" panose="020B0704020202020204" pitchFamily="34" charset="0"/>
          <a:ea typeface="微软雅黑" panose="020B0503020204020204" pitchFamily="34" charset="-122"/>
        </a:defRPr>
      </a:lvl6pPr>
      <a:lvl7pPr marL="914400" algn="l" rtl="0" eaLnBrk="1" fontAlgn="base" hangingPunct="1">
        <a:spcBef>
          <a:spcPct val="0"/>
        </a:spcBef>
        <a:spcAft>
          <a:spcPct val="0"/>
        </a:spcAft>
        <a:defRPr sz="2400">
          <a:solidFill>
            <a:schemeClr val="tx2"/>
          </a:solidFill>
          <a:latin typeface="Arial" panose="020B0704020202020204" pitchFamily="34" charset="0"/>
          <a:ea typeface="微软雅黑" panose="020B0503020204020204" pitchFamily="34" charset="-122"/>
        </a:defRPr>
      </a:lvl7pPr>
      <a:lvl8pPr marL="1371600" algn="l" rtl="0" eaLnBrk="1" fontAlgn="base" hangingPunct="1">
        <a:spcBef>
          <a:spcPct val="0"/>
        </a:spcBef>
        <a:spcAft>
          <a:spcPct val="0"/>
        </a:spcAft>
        <a:defRPr sz="2400">
          <a:solidFill>
            <a:schemeClr val="tx2"/>
          </a:solidFill>
          <a:latin typeface="Arial" panose="020B0704020202020204" pitchFamily="34" charset="0"/>
          <a:ea typeface="微软雅黑" panose="020B0503020204020204" pitchFamily="34" charset="-122"/>
        </a:defRPr>
      </a:lvl8pPr>
      <a:lvl9pPr marL="1828800" algn="l" rtl="0" eaLnBrk="1" fontAlgn="base" hangingPunct="1">
        <a:spcBef>
          <a:spcPct val="0"/>
        </a:spcBef>
        <a:spcAft>
          <a:spcPct val="0"/>
        </a:spcAft>
        <a:defRPr sz="2400">
          <a:solidFill>
            <a:schemeClr val="tx2"/>
          </a:solidFill>
          <a:latin typeface="Arial" panose="020B0704020202020204" pitchFamily="34" charset="0"/>
          <a:ea typeface="微软雅黑" panose="020B0503020204020204" pitchFamily="34" charset="-122"/>
        </a:defRPr>
      </a:lvl9pPr>
    </p:titleStyle>
    <p:bodyStyle>
      <a:lvl1pPr marL="342900" indent="-342900" algn="l" rtl="0" eaLnBrk="1" fontAlgn="base" hangingPunct="1">
        <a:spcBef>
          <a:spcPct val="20000"/>
        </a:spcBef>
        <a:spcAft>
          <a:spcPct val="0"/>
        </a:spcAft>
        <a:buChar char="•"/>
        <a:defRPr sz="20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仿宋_GB2312" panose="02010609030101010101" pitchFamily="49" charset="-122"/>
        </a:defRPr>
      </a:lvl2pPr>
      <a:lvl3pPr marL="1143000" indent="-228600" algn="l" rtl="0" eaLnBrk="1" fontAlgn="base" hangingPunct="1">
        <a:spcBef>
          <a:spcPct val="20000"/>
        </a:spcBef>
        <a:spcAft>
          <a:spcPct val="0"/>
        </a:spcAft>
        <a:buChar char="•"/>
        <a:defRPr sz="2400">
          <a:solidFill>
            <a:schemeClr val="tx1"/>
          </a:solidFill>
          <a:latin typeface="+mn-lt"/>
          <a:ea typeface="宋体" panose="02010600030101010101" pitchFamily="2" charset="-122"/>
        </a:defRPr>
      </a:lvl3pPr>
      <a:lvl4pPr marL="1600200" indent="-228600" algn="l" rtl="0" eaLnBrk="1" fontAlgn="base" hangingPunct="1">
        <a:spcBef>
          <a:spcPct val="20000"/>
        </a:spcBef>
        <a:spcAft>
          <a:spcPct val="0"/>
        </a:spcAft>
        <a:buChar char="–"/>
        <a:defRPr sz="2000">
          <a:solidFill>
            <a:schemeClr val="tx1"/>
          </a:solidFill>
          <a:latin typeface="+mn-lt"/>
          <a:ea typeface="宋体" panose="02010600030101010101" pitchFamily="2" charset="-122"/>
        </a:defRPr>
      </a:lvl4pPr>
      <a:lvl5pPr marL="2057400" indent="-228600" algn="l" rtl="0" eaLnBrk="1" fontAlgn="base" hangingPunct="1">
        <a:spcBef>
          <a:spcPct val="20000"/>
        </a:spcBef>
        <a:spcAft>
          <a:spcPct val="0"/>
        </a:spcAft>
        <a:buChar char="»"/>
        <a:defRPr sz="2000">
          <a:solidFill>
            <a:schemeClr val="tx1"/>
          </a:solidFill>
          <a:latin typeface="+mn-lt"/>
          <a:ea typeface="宋体" panose="02010600030101010101" pitchFamily="2" charset="-122"/>
        </a:defRPr>
      </a:lvl5pPr>
      <a:lvl6pPr marL="2514600" indent="-228600" algn="l" rtl="0" eaLnBrk="1" fontAlgn="base" hangingPunct="1">
        <a:spcBef>
          <a:spcPct val="20000"/>
        </a:spcBef>
        <a:spcAft>
          <a:spcPct val="0"/>
        </a:spcAft>
        <a:buChar char="»"/>
        <a:defRPr sz="2000">
          <a:solidFill>
            <a:schemeClr val="tx1"/>
          </a:solidFill>
          <a:latin typeface="+mn-lt"/>
          <a:ea typeface="宋体" panose="02010600030101010101" pitchFamily="2" charset="-122"/>
        </a:defRPr>
      </a:lvl6pPr>
      <a:lvl7pPr marL="2971800" indent="-228600" algn="l" rtl="0" eaLnBrk="1" fontAlgn="base" hangingPunct="1">
        <a:spcBef>
          <a:spcPct val="20000"/>
        </a:spcBef>
        <a:spcAft>
          <a:spcPct val="0"/>
        </a:spcAft>
        <a:buChar char="»"/>
        <a:defRPr sz="2000">
          <a:solidFill>
            <a:schemeClr val="tx1"/>
          </a:solidFill>
          <a:latin typeface="+mn-lt"/>
          <a:ea typeface="宋体" panose="02010600030101010101" pitchFamily="2" charset="-122"/>
        </a:defRPr>
      </a:lvl7pPr>
      <a:lvl8pPr marL="3429000" indent="-228600" algn="l" rtl="0" eaLnBrk="1" fontAlgn="base" hangingPunct="1">
        <a:spcBef>
          <a:spcPct val="20000"/>
        </a:spcBef>
        <a:spcAft>
          <a:spcPct val="0"/>
        </a:spcAft>
        <a:buChar char="»"/>
        <a:defRPr sz="2000">
          <a:solidFill>
            <a:schemeClr val="tx1"/>
          </a:solidFill>
          <a:latin typeface="+mn-lt"/>
          <a:ea typeface="宋体" panose="02010600030101010101" pitchFamily="2" charset="-122"/>
        </a:defRPr>
      </a:lvl8pPr>
      <a:lvl9pPr marL="3886200" indent="-228600" algn="l" rtl="0" eaLnBrk="1" fontAlgn="base" hangingPunct="1">
        <a:spcBef>
          <a:spcPct val="20000"/>
        </a:spcBef>
        <a:spcAft>
          <a:spcPct val="0"/>
        </a:spcAft>
        <a:buChar char="»"/>
        <a:defRPr sz="2000">
          <a:solidFill>
            <a:schemeClr val="tx1"/>
          </a:solidFill>
          <a:latin typeface="+mn-lt"/>
          <a:ea typeface="宋体" panose="02010600030101010101" pitchFamily="2"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Lst>
  <p:txStyles>
    <p:titleStyle>
      <a:lvl1pPr algn="l" rtl="0" eaLnBrk="1" fontAlgn="base" hangingPunct="1">
        <a:spcBef>
          <a:spcPct val="0"/>
        </a:spcBef>
        <a:spcAft>
          <a:spcPct val="0"/>
        </a:spcAft>
        <a:defRPr sz="2400">
          <a:solidFill>
            <a:schemeClr val="tx1"/>
          </a:solidFill>
          <a:latin typeface="+mj-lt"/>
          <a:ea typeface="+mj-ea"/>
          <a:cs typeface="+mj-cs"/>
        </a:defRPr>
      </a:lvl1pPr>
      <a:lvl2pPr algn="l" rtl="0" eaLnBrk="1" fontAlgn="base" hangingPunct="1">
        <a:spcBef>
          <a:spcPct val="0"/>
        </a:spcBef>
        <a:spcAft>
          <a:spcPct val="0"/>
        </a:spcAft>
        <a:defRPr sz="2400">
          <a:solidFill>
            <a:schemeClr val="tx2"/>
          </a:solidFill>
          <a:latin typeface="Arial" panose="020B0704020202020204" pitchFamily="34" charset="0"/>
          <a:ea typeface="微软雅黑" panose="020B0503020204020204" pitchFamily="34" charset="-122"/>
        </a:defRPr>
      </a:lvl2pPr>
      <a:lvl3pPr algn="l" rtl="0" eaLnBrk="1" fontAlgn="base" hangingPunct="1">
        <a:spcBef>
          <a:spcPct val="0"/>
        </a:spcBef>
        <a:spcAft>
          <a:spcPct val="0"/>
        </a:spcAft>
        <a:defRPr sz="2400">
          <a:solidFill>
            <a:schemeClr val="tx2"/>
          </a:solidFill>
          <a:latin typeface="Arial" panose="020B0704020202020204" pitchFamily="34" charset="0"/>
          <a:ea typeface="微软雅黑" panose="020B0503020204020204" pitchFamily="34" charset="-122"/>
        </a:defRPr>
      </a:lvl3pPr>
      <a:lvl4pPr algn="l" rtl="0" eaLnBrk="1" fontAlgn="base" hangingPunct="1">
        <a:spcBef>
          <a:spcPct val="0"/>
        </a:spcBef>
        <a:spcAft>
          <a:spcPct val="0"/>
        </a:spcAft>
        <a:defRPr sz="2400">
          <a:solidFill>
            <a:schemeClr val="tx2"/>
          </a:solidFill>
          <a:latin typeface="Arial" panose="020B0704020202020204" pitchFamily="34" charset="0"/>
          <a:ea typeface="微软雅黑" panose="020B0503020204020204" pitchFamily="34" charset="-122"/>
        </a:defRPr>
      </a:lvl4pPr>
      <a:lvl5pPr algn="l" rtl="0" eaLnBrk="1" fontAlgn="base" hangingPunct="1">
        <a:spcBef>
          <a:spcPct val="0"/>
        </a:spcBef>
        <a:spcAft>
          <a:spcPct val="0"/>
        </a:spcAft>
        <a:defRPr sz="2400">
          <a:solidFill>
            <a:schemeClr val="tx2"/>
          </a:solidFill>
          <a:latin typeface="Arial" panose="020B0704020202020204" pitchFamily="34" charset="0"/>
          <a:ea typeface="微软雅黑" panose="020B0503020204020204" pitchFamily="34" charset="-122"/>
        </a:defRPr>
      </a:lvl5pPr>
      <a:lvl6pPr marL="457200" algn="l" rtl="0" eaLnBrk="1" fontAlgn="base" hangingPunct="1">
        <a:spcBef>
          <a:spcPct val="0"/>
        </a:spcBef>
        <a:spcAft>
          <a:spcPct val="0"/>
        </a:spcAft>
        <a:defRPr sz="2400">
          <a:solidFill>
            <a:schemeClr val="tx2"/>
          </a:solidFill>
          <a:latin typeface="Arial" panose="020B0704020202020204" pitchFamily="34" charset="0"/>
          <a:ea typeface="微软雅黑" panose="020B0503020204020204" pitchFamily="34" charset="-122"/>
        </a:defRPr>
      </a:lvl6pPr>
      <a:lvl7pPr marL="914400" algn="l" rtl="0" eaLnBrk="1" fontAlgn="base" hangingPunct="1">
        <a:spcBef>
          <a:spcPct val="0"/>
        </a:spcBef>
        <a:spcAft>
          <a:spcPct val="0"/>
        </a:spcAft>
        <a:defRPr sz="2400">
          <a:solidFill>
            <a:schemeClr val="tx2"/>
          </a:solidFill>
          <a:latin typeface="Arial" panose="020B0704020202020204" pitchFamily="34" charset="0"/>
          <a:ea typeface="微软雅黑" panose="020B0503020204020204" pitchFamily="34" charset="-122"/>
        </a:defRPr>
      </a:lvl7pPr>
      <a:lvl8pPr marL="1371600" algn="l" rtl="0" eaLnBrk="1" fontAlgn="base" hangingPunct="1">
        <a:spcBef>
          <a:spcPct val="0"/>
        </a:spcBef>
        <a:spcAft>
          <a:spcPct val="0"/>
        </a:spcAft>
        <a:defRPr sz="2400">
          <a:solidFill>
            <a:schemeClr val="tx2"/>
          </a:solidFill>
          <a:latin typeface="Arial" panose="020B0704020202020204" pitchFamily="34" charset="0"/>
          <a:ea typeface="微软雅黑" panose="020B0503020204020204" pitchFamily="34" charset="-122"/>
        </a:defRPr>
      </a:lvl8pPr>
      <a:lvl9pPr marL="1828800" algn="l" rtl="0" eaLnBrk="1" fontAlgn="base" hangingPunct="1">
        <a:spcBef>
          <a:spcPct val="0"/>
        </a:spcBef>
        <a:spcAft>
          <a:spcPct val="0"/>
        </a:spcAft>
        <a:defRPr sz="2400">
          <a:solidFill>
            <a:schemeClr val="tx2"/>
          </a:solidFill>
          <a:latin typeface="Arial" panose="020B0704020202020204" pitchFamily="34" charset="0"/>
          <a:ea typeface="微软雅黑" panose="020B0503020204020204" pitchFamily="34" charset="-122"/>
        </a:defRPr>
      </a:lvl9pPr>
    </p:titleStyle>
    <p:bodyStyle>
      <a:lvl1pPr marL="342900" indent="-342900" algn="l" rtl="0" eaLnBrk="1" fontAlgn="base" hangingPunct="1">
        <a:spcBef>
          <a:spcPct val="20000"/>
        </a:spcBef>
        <a:spcAft>
          <a:spcPct val="0"/>
        </a:spcAft>
        <a:buChar char="•"/>
        <a:defRPr sz="20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仿宋_GB2312" panose="02010609030101010101" pitchFamily="49" charset="-122"/>
        </a:defRPr>
      </a:lvl2pPr>
      <a:lvl3pPr marL="1143000" indent="-228600" algn="l" rtl="0" eaLnBrk="1" fontAlgn="base" hangingPunct="1">
        <a:spcBef>
          <a:spcPct val="20000"/>
        </a:spcBef>
        <a:spcAft>
          <a:spcPct val="0"/>
        </a:spcAft>
        <a:buChar char="•"/>
        <a:defRPr sz="2400">
          <a:solidFill>
            <a:schemeClr val="tx1"/>
          </a:solidFill>
          <a:latin typeface="+mn-lt"/>
          <a:ea typeface="宋体" panose="02010600030101010101" pitchFamily="2" charset="-122"/>
        </a:defRPr>
      </a:lvl3pPr>
      <a:lvl4pPr marL="1600200" indent="-228600" algn="l" rtl="0" eaLnBrk="1" fontAlgn="base" hangingPunct="1">
        <a:spcBef>
          <a:spcPct val="20000"/>
        </a:spcBef>
        <a:spcAft>
          <a:spcPct val="0"/>
        </a:spcAft>
        <a:buChar char="–"/>
        <a:defRPr sz="2000">
          <a:solidFill>
            <a:schemeClr val="tx1"/>
          </a:solidFill>
          <a:latin typeface="+mn-lt"/>
          <a:ea typeface="宋体" panose="02010600030101010101" pitchFamily="2" charset="-122"/>
        </a:defRPr>
      </a:lvl4pPr>
      <a:lvl5pPr marL="2057400" indent="-228600" algn="l" rtl="0" eaLnBrk="1" fontAlgn="base" hangingPunct="1">
        <a:spcBef>
          <a:spcPct val="20000"/>
        </a:spcBef>
        <a:spcAft>
          <a:spcPct val="0"/>
        </a:spcAft>
        <a:buChar char="»"/>
        <a:defRPr sz="2000">
          <a:solidFill>
            <a:schemeClr val="tx1"/>
          </a:solidFill>
          <a:latin typeface="+mn-lt"/>
          <a:ea typeface="宋体" panose="02010600030101010101" pitchFamily="2" charset="-122"/>
        </a:defRPr>
      </a:lvl5pPr>
      <a:lvl6pPr marL="2514600" indent="-228600" algn="l" rtl="0" eaLnBrk="1" fontAlgn="base" hangingPunct="1">
        <a:spcBef>
          <a:spcPct val="20000"/>
        </a:spcBef>
        <a:spcAft>
          <a:spcPct val="0"/>
        </a:spcAft>
        <a:buChar char="»"/>
        <a:defRPr sz="2000">
          <a:solidFill>
            <a:schemeClr val="tx1"/>
          </a:solidFill>
          <a:latin typeface="+mn-lt"/>
          <a:ea typeface="宋体" panose="02010600030101010101" pitchFamily="2" charset="-122"/>
        </a:defRPr>
      </a:lvl6pPr>
      <a:lvl7pPr marL="2971800" indent="-228600" algn="l" rtl="0" eaLnBrk="1" fontAlgn="base" hangingPunct="1">
        <a:spcBef>
          <a:spcPct val="20000"/>
        </a:spcBef>
        <a:spcAft>
          <a:spcPct val="0"/>
        </a:spcAft>
        <a:buChar char="»"/>
        <a:defRPr sz="2000">
          <a:solidFill>
            <a:schemeClr val="tx1"/>
          </a:solidFill>
          <a:latin typeface="+mn-lt"/>
          <a:ea typeface="宋体" panose="02010600030101010101" pitchFamily="2" charset="-122"/>
        </a:defRPr>
      </a:lvl7pPr>
      <a:lvl8pPr marL="3429000" indent="-228600" algn="l" rtl="0" eaLnBrk="1" fontAlgn="base" hangingPunct="1">
        <a:spcBef>
          <a:spcPct val="20000"/>
        </a:spcBef>
        <a:spcAft>
          <a:spcPct val="0"/>
        </a:spcAft>
        <a:buChar char="»"/>
        <a:defRPr sz="2000">
          <a:solidFill>
            <a:schemeClr val="tx1"/>
          </a:solidFill>
          <a:latin typeface="+mn-lt"/>
          <a:ea typeface="宋体" panose="02010600030101010101" pitchFamily="2" charset="-122"/>
        </a:defRPr>
      </a:lvl8pPr>
      <a:lvl9pPr marL="3886200" indent="-228600" algn="l" rtl="0" eaLnBrk="1" fontAlgn="base" hangingPunct="1">
        <a:spcBef>
          <a:spcPct val="20000"/>
        </a:spcBef>
        <a:spcAft>
          <a:spcPct val="0"/>
        </a:spcAft>
        <a:buChar char="»"/>
        <a:defRPr sz="2000">
          <a:solidFill>
            <a:schemeClr val="tx1"/>
          </a:solidFill>
          <a:latin typeface="+mn-lt"/>
          <a:ea typeface="宋体" panose="02010600030101010101" pitchFamily="2"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Lst>
  <p:txStyles>
    <p:titleStyle>
      <a:lvl1pPr algn="l" rtl="0" eaLnBrk="1" fontAlgn="base" hangingPunct="1">
        <a:spcBef>
          <a:spcPct val="0"/>
        </a:spcBef>
        <a:spcAft>
          <a:spcPct val="0"/>
        </a:spcAft>
        <a:defRPr sz="2400">
          <a:solidFill>
            <a:schemeClr val="tx1"/>
          </a:solidFill>
          <a:latin typeface="+mj-lt"/>
          <a:ea typeface="+mj-ea"/>
          <a:cs typeface="+mj-cs"/>
        </a:defRPr>
      </a:lvl1pPr>
      <a:lvl2pPr algn="l" rtl="0" eaLnBrk="1" fontAlgn="base" hangingPunct="1">
        <a:spcBef>
          <a:spcPct val="0"/>
        </a:spcBef>
        <a:spcAft>
          <a:spcPct val="0"/>
        </a:spcAft>
        <a:defRPr sz="2400">
          <a:solidFill>
            <a:schemeClr val="tx2"/>
          </a:solidFill>
          <a:latin typeface="Arial" panose="020B0704020202020204" pitchFamily="34" charset="0"/>
          <a:ea typeface="微软雅黑" panose="020B0503020204020204" pitchFamily="34" charset="-122"/>
        </a:defRPr>
      </a:lvl2pPr>
      <a:lvl3pPr algn="l" rtl="0" eaLnBrk="1" fontAlgn="base" hangingPunct="1">
        <a:spcBef>
          <a:spcPct val="0"/>
        </a:spcBef>
        <a:spcAft>
          <a:spcPct val="0"/>
        </a:spcAft>
        <a:defRPr sz="2400">
          <a:solidFill>
            <a:schemeClr val="tx2"/>
          </a:solidFill>
          <a:latin typeface="Arial" panose="020B0704020202020204" pitchFamily="34" charset="0"/>
          <a:ea typeface="微软雅黑" panose="020B0503020204020204" pitchFamily="34" charset="-122"/>
        </a:defRPr>
      </a:lvl3pPr>
      <a:lvl4pPr algn="l" rtl="0" eaLnBrk="1" fontAlgn="base" hangingPunct="1">
        <a:spcBef>
          <a:spcPct val="0"/>
        </a:spcBef>
        <a:spcAft>
          <a:spcPct val="0"/>
        </a:spcAft>
        <a:defRPr sz="2400">
          <a:solidFill>
            <a:schemeClr val="tx2"/>
          </a:solidFill>
          <a:latin typeface="Arial" panose="020B0704020202020204" pitchFamily="34" charset="0"/>
          <a:ea typeface="微软雅黑" panose="020B0503020204020204" pitchFamily="34" charset="-122"/>
        </a:defRPr>
      </a:lvl4pPr>
      <a:lvl5pPr algn="l" rtl="0" eaLnBrk="1" fontAlgn="base" hangingPunct="1">
        <a:spcBef>
          <a:spcPct val="0"/>
        </a:spcBef>
        <a:spcAft>
          <a:spcPct val="0"/>
        </a:spcAft>
        <a:defRPr sz="2400">
          <a:solidFill>
            <a:schemeClr val="tx2"/>
          </a:solidFill>
          <a:latin typeface="Arial" panose="020B0704020202020204" pitchFamily="34" charset="0"/>
          <a:ea typeface="微软雅黑" panose="020B0503020204020204" pitchFamily="34" charset="-122"/>
        </a:defRPr>
      </a:lvl5pPr>
      <a:lvl6pPr marL="457200" algn="l" rtl="0" eaLnBrk="1" fontAlgn="base" hangingPunct="1">
        <a:spcBef>
          <a:spcPct val="0"/>
        </a:spcBef>
        <a:spcAft>
          <a:spcPct val="0"/>
        </a:spcAft>
        <a:defRPr sz="2400">
          <a:solidFill>
            <a:schemeClr val="tx2"/>
          </a:solidFill>
          <a:latin typeface="Arial" panose="020B0704020202020204" pitchFamily="34" charset="0"/>
          <a:ea typeface="微软雅黑" panose="020B0503020204020204" pitchFamily="34" charset="-122"/>
        </a:defRPr>
      </a:lvl6pPr>
      <a:lvl7pPr marL="914400" algn="l" rtl="0" eaLnBrk="1" fontAlgn="base" hangingPunct="1">
        <a:spcBef>
          <a:spcPct val="0"/>
        </a:spcBef>
        <a:spcAft>
          <a:spcPct val="0"/>
        </a:spcAft>
        <a:defRPr sz="2400">
          <a:solidFill>
            <a:schemeClr val="tx2"/>
          </a:solidFill>
          <a:latin typeface="Arial" panose="020B0704020202020204" pitchFamily="34" charset="0"/>
          <a:ea typeface="微软雅黑" panose="020B0503020204020204" pitchFamily="34" charset="-122"/>
        </a:defRPr>
      </a:lvl7pPr>
      <a:lvl8pPr marL="1371600" algn="l" rtl="0" eaLnBrk="1" fontAlgn="base" hangingPunct="1">
        <a:spcBef>
          <a:spcPct val="0"/>
        </a:spcBef>
        <a:spcAft>
          <a:spcPct val="0"/>
        </a:spcAft>
        <a:defRPr sz="2400">
          <a:solidFill>
            <a:schemeClr val="tx2"/>
          </a:solidFill>
          <a:latin typeface="Arial" panose="020B0704020202020204" pitchFamily="34" charset="0"/>
          <a:ea typeface="微软雅黑" panose="020B0503020204020204" pitchFamily="34" charset="-122"/>
        </a:defRPr>
      </a:lvl8pPr>
      <a:lvl9pPr marL="1828800" algn="l" rtl="0" eaLnBrk="1" fontAlgn="base" hangingPunct="1">
        <a:spcBef>
          <a:spcPct val="0"/>
        </a:spcBef>
        <a:spcAft>
          <a:spcPct val="0"/>
        </a:spcAft>
        <a:defRPr sz="2400">
          <a:solidFill>
            <a:schemeClr val="tx2"/>
          </a:solidFill>
          <a:latin typeface="Arial" panose="020B0704020202020204" pitchFamily="34" charset="0"/>
          <a:ea typeface="微软雅黑" panose="020B0503020204020204" pitchFamily="34" charset="-122"/>
        </a:defRPr>
      </a:lvl9pPr>
    </p:titleStyle>
    <p:bodyStyle>
      <a:lvl1pPr marL="342900" indent="-342900" algn="l" rtl="0" eaLnBrk="1" fontAlgn="base" hangingPunct="1">
        <a:spcBef>
          <a:spcPct val="20000"/>
        </a:spcBef>
        <a:spcAft>
          <a:spcPct val="0"/>
        </a:spcAft>
        <a:buChar char="•"/>
        <a:defRPr sz="20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仿宋_GB2312" panose="02010609030101010101" pitchFamily="49" charset="-122"/>
        </a:defRPr>
      </a:lvl2pPr>
      <a:lvl3pPr marL="1143000" indent="-228600" algn="l" rtl="0" eaLnBrk="1" fontAlgn="base" hangingPunct="1">
        <a:spcBef>
          <a:spcPct val="20000"/>
        </a:spcBef>
        <a:spcAft>
          <a:spcPct val="0"/>
        </a:spcAft>
        <a:buChar char="•"/>
        <a:defRPr sz="2400">
          <a:solidFill>
            <a:schemeClr val="tx1"/>
          </a:solidFill>
          <a:latin typeface="+mn-lt"/>
          <a:ea typeface="宋体" panose="02010600030101010101" pitchFamily="2" charset="-122"/>
        </a:defRPr>
      </a:lvl3pPr>
      <a:lvl4pPr marL="1600200" indent="-228600" algn="l" rtl="0" eaLnBrk="1" fontAlgn="base" hangingPunct="1">
        <a:spcBef>
          <a:spcPct val="20000"/>
        </a:spcBef>
        <a:spcAft>
          <a:spcPct val="0"/>
        </a:spcAft>
        <a:buChar char="–"/>
        <a:defRPr sz="2000">
          <a:solidFill>
            <a:schemeClr val="tx1"/>
          </a:solidFill>
          <a:latin typeface="+mn-lt"/>
          <a:ea typeface="宋体" panose="02010600030101010101" pitchFamily="2" charset="-122"/>
        </a:defRPr>
      </a:lvl4pPr>
      <a:lvl5pPr marL="2057400" indent="-228600" algn="l" rtl="0" eaLnBrk="1" fontAlgn="base" hangingPunct="1">
        <a:spcBef>
          <a:spcPct val="20000"/>
        </a:spcBef>
        <a:spcAft>
          <a:spcPct val="0"/>
        </a:spcAft>
        <a:buChar char="»"/>
        <a:defRPr sz="2000">
          <a:solidFill>
            <a:schemeClr val="tx1"/>
          </a:solidFill>
          <a:latin typeface="+mn-lt"/>
          <a:ea typeface="宋体" panose="02010600030101010101" pitchFamily="2" charset="-122"/>
        </a:defRPr>
      </a:lvl5pPr>
      <a:lvl6pPr marL="2514600" indent="-228600" algn="l" rtl="0" eaLnBrk="1" fontAlgn="base" hangingPunct="1">
        <a:spcBef>
          <a:spcPct val="20000"/>
        </a:spcBef>
        <a:spcAft>
          <a:spcPct val="0"/>
        </a:spcAft>
        <a:buChar char="»"/>
        <a:defRPr sz="2000">
          <a:solidFill>
            <a:schemeClr val="tx1"/>
          </a:solidFill>
          <a:latin typeface="+mn-lt"/>
          <a:ea typeface="宋体" panose="02010600030101010101" pitchFamily="2" charset="-122"/>
        </a:defRPr>
      </a:lvl6pPr>
      <a:lvl7pPr marL="2971800" indent="-228600" algn="l" rtl="0" eaLnBrk="1" fontAlgn="base" hangingPunct="1">
        <a:spcBef>
          <a:spcPct val="20000"/>
        </a:spcBef>
        <a:spcAft>
          <a:spcPct val="0"/>
        </a:spcAft>
        <a:buChar char="»"/>
        <a:defRPr sz="2000">
          <a:solidFill>
            <a:schemeClr val="tx1"/>
          </a:solidFill>
          <a:latin typeface="+mn-lt"/>
          <a:ea typeface="宋体" panose="02010600030101010101" pitchFamily="2" charset="-122"/>
        </a:defRPr>
      </a:lvl7pPr>
      <a:lvl8pPr marL="3429000" indent="-228600" algn="l" rtl="0" eaLnBrk="1" fontAlgn="base" hangingPunct="1">
        <a:spcBef>
          <a:spcPct val="20000"/>
        </a:spcBef>
        <a:spcAft>
          <a:spcPct val="0"/>
        </a:spcAft>
        <a:buChar char="»"/>
        <a:defRPr sz="2000">
          <a:solidFill>
            <a:schemeClr val="tx1"/>
          </a:solidFill>
          <a:latin typeface="+mn-lt"/>
          <a:ea typeface="宋体" panose="02010600030101010101" pitchFamily="2" charset="-122"/>
        </a:defRPr>
      </a:lvl8pPr>
      <a:lvl9pPr marL="3886200" indent="-228600" algn="l" rtl="0" eaLnBrk="1" fontAlgn="base" hangingPunct="1">
        <a:spcBef>
          <a:spcPct val="20000"/>
        </a:spcBef>
        <a:spcAft>
          <a:spcPct val="0"/>
        </a:spcAft>
        <a:buChar char="»"/>
        <a:defRPr sz="2000">
          <a:solidFill>
            <a:schemeClr val="tx1"/>
          </a:solidFill>
          <a:latin typeface="+mn-lt"/>
          <a:ea typeface="宋体" panose="02010600030101010101" pitchFamily="2"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image" Target="../media/image1.jpeg"/><Relationship Id="rId2" Type="http://schemas.openxmlformats.org/officeDocument/2006/relationships/tags" Target="../tags/tag2.xml"/><Relationship Id="rId16" Type="http://schemas.openxmlformats.org/officeDocument/2006/relationships/notesSlide" Target="../notesSlides/notesSlide1.xml"/><Relationship Id="rId15" Type="http://schemas.openxmlformats.org/officeDocument/2006/relationships/slideLayout" Target="../slideLayouts/slideLayout7.xml"/><Relationship Id="rId14" Type="http://schemas.openxmlformats.org/officeDocument/2006/relationships/image" Target="../media/image4.png"/><Relationship Id="rId13" Type="http://schemas.openxmlformats.org/officeDocument/2006/relationships/image" Target="../media/image3.jpeg"/><Relationship Id="rId12" Type="http://schemas.openxmlformats.org/officeDocument/2006/relationships/tags" Target="../tags/tag10.xml"/><Relationship Id="rId11" Type="http://schemas.openxmlformats.org/officeDocument/2006/relationships/tags" Target="../tags/tag9.xml"/><Relationship Id="rId10" Type="http://schemas.openxmlformats.org/officeDocument/2006/relationships/image" Target="../media/image2.png"/><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9" Type="http://schemas.openxmlformats.org/officeDocument/2006/relationships/tags" Target="../tags/tag121.xml"/><Relationship Id="rId8" Type="http://schemas.openxmlformats.org/officeDocument/2006/relationships/tags" Target="../tags/tag120.xml"/><Relationship Id="rId7" Type="http://schemas.openxmlformats.org/officeDocument/2006/relationships/tags" Target="../tags/tag119.xml"/><Relationship Id="rId6" Type="http://schemas.openxmlformats.org/officeDocument/2006/relationships/tags" Target="../tags/tag118.xml"/><Relationship Id="rId5" Type="http://schemas.openxmlformats.org/officeDocument/2006/relationships/tags" Target="../tags/tag117.xml"/><Relationship Id="rId4" Type="http://schemas.openxmlformats.org/officeDocument/2006/relationships/tags" Target="../tags/tag116.xml"/><Relationship Id="rId3" Type="http://schemas.openxmlformats.org/officeDocument/2006/relationships/tags" Target="../tags/tag115.xml"/><Relationship Id="rId2" Type="http://schemas.openxmlformats.org/officeDocument/2006/relationships/tags" Target="../tags/tag114.xml"/><Relationship Id="rId19" Type="http://schemas.openxmlformats.org/officeDocument/2006/relationships/notesSlide" Target="../notesSlides/notesSlide10.xml"/><Relationship Id="rId18" Type="http://schemas.openxmlformats.org/officeDocument/2006/relationships/slideLayout" Target="../slideLayouts/slideLayout11.xml"/><Relationship Id="rId17" Type="http://schemas.openxmlformats.org/officeDocument/2006/relationships/image" Target="../media/image22.jpeg"/><Relationship Id="rId16" Type="http://schemas.openxmlformats.org/officeDocument/2006/relationships/image" Target="../media/image21.png"/><Relationship Id="rId15" Type="http://schemas.openxmlformats.org/officeDocument/2006/relationships/image" Target="../media/image20.jpeg"/><Relationship Id="rId14" Type="http://schemas.openxmlformats.org/officeDocument/2006/relationships/image" Target="../media/image19.jpeg"/><Relationship Id="rId13" Type="http://schemas.openxmlformats.org/officeDocument/2006/relationships/image" Target="../media/image18.jpeg"/><Relationship Id="rId12" Type="http://schemas.openxmlformats.org/officeDocument/2006/relationships/tags" Target="../tags/tag122.xml"/><Relationship Id="rId11" Type="http://schemas.openxmlformats.org/officeDocument/2006/relationships/image" Target="../media/image17.jpeg"/><Relationship Id="rId10" Type="http://schemas.openxmlformats.org/officeDocument/2006/relationships/image" Target="../media/image16.png"/><Relationship Id="rId1" Type="http://schemas.openxmlformats.org/officeDocument/2006/relationships/tags" Target="../tags/tag113.xml"/></Relationships>
</file>

<file path=ppt/slides/_rels/slide11.xml.rels><?xml version="1.0" encoding="UTF-8" standalone="yes"?>
<Relationships xmlns="http://schemas.openxmlformats.org/package/2006/relationships"><Relationship Id="rId9" Type="http://schemas.openxmlformats.org/officeDocument/2006/relationships/tags" Target="../tags/tag131.xml"/><Relationship Id="rId8" Type="http://schemas.openxmlformats.org/officeDocument/2006/relationships/tags" Target="../tags/tag130.xml"/><Relationship Id="rId7" Type="http://schemas.openxmlformats.org/officeDocument/2006/relationships/tags" Target="../tags/tag129.xml"/><Relationship Id="rId6" Type="http://schemas.openxmlformats.org/officeDocument/2006/relationships/tags" Target="../tags/tag128.xml"/><Relationship Id="rId5" Type="http://schemas.openxmlformats.org/officeDocument/2006/relationships/tags" Target="../tags/tag127.xml"/><Relationship Id="rId4" Type="http://schemas.openxmlformats.org/officeDocument/2006/relationships/tags" Target="../tags/tag126.xml"/><Relationship Id="rId3" Type="http://schemas.openxmlformats.org/officeDocument/2006/relationships/tags" Target="../tags/tag125.xml"/><Relationship Id="rId2" Type="http://schemas.openxmlformats.org/officeDocument/2006/relationships/tags" Target="../tags/tag124.xml"/><Relationship Id="rId19" Type="http://schemas.openxmlformats.org/officeDocument/2006/relationships/notesSlide" Target="../notesSlides/notesSlide11.xml"/><Relationship Id="rId18" Type="http://schemas.openxmlformats.org/officeDocument/2006/relationships/slideLayout" Target="../slideLayouts/slideLayout11.xml"/><Relationship Id="rId17" Type="http://schemas.openxmlformats.org/officeDocument/2006/relationships/image" Target="../media/image28.jpeg"/><Relationship Id="rId16" Type="http://schemas.openxmlformats.org/officeDocument/2006/relationships/image" Target="../media/image27.jpeg"/><Relationship Id="rId15" Type="http://schemas.openxmlformats.org/officeDocument/2006/relationships/image" Target="../media/image26.jpeg"/><Relationship Id="rId14" Type="http://schemas.openxmlformats.org/officeDocument/2006/relationships/image" Target="../media/image25.jpeg"/><Relationship Id="rId13" Type="http://schemas.openxmlformats.org/officeDocument/2006/relationships/image" Target="../media/image24.jpeg"/><Relationship Id="rId12" Type="http://schemas.openxmlformats.org/officeDocument/2006/relationships/image" Target="../media/image23.jpeg"/><Relationship Id="rId11" Type="http://schemas.openxmlformats.org/officeDocument/2006/relationships/image" Target="../media/image19.jpeg"/><Relationship Id="rId10" Type="http://schemas.openxmlformats.org/officeDocument/2006/relationships/tags" Target="../tags/tag132.xml"/><Relationship Id="rId1" Type="http://schemas.openxmlformats.org/officeDocument/2006/relationships/tags" Target="../tags/tag123.xml"/></Relationships>
</file>

<file path=ppt/slides/_rels/slide12.xml.rels><?xml version="1.0" encoding="UTF-8" standalone="yes"?>
<Relationships xmlns="http://schemas.openxmlformats.org/package/2006/relationships"><Relationship Id="rId9" Type="http://schemas.openxmlformats.org/officeDocument/2006/relationships/image" Target="../media/image32.jpeg"/><Relationship Id="rId8" Type="http://schemas.openxmlformats.org/officeDocument/2006/relationships/image" Target="../media/image31.jpeg"/><Relationship Id="rId7" Type="http://schemas.openxmlformats.org/officeDocument/2006/relationships/image" Target="../media/image30.jpeg"/><Relationship Id="rId6" Type="http://schemas.openxmlformats.org/officeDocument/2006/relationships/image" Target="../media/image29.jpeg"/><Relationship Id="rId5" Type="http://schemas.openxmlformats.org/officeDocument/2006/relationships/tags" Target="../tags/tag137.xml"/><Relationship Id="rId4" Type="http://schemas.openxmlformats.org/officeDocument/2006/relationships/tags" Target="../tags/tag136.xml"/><Relationship Id="rId3" Type="http://schemas.openxmlformats.org/officeDocument/2006/relationships/tags" Target="../tags/tag135.xml"/><Relationship Id="rId2" Type="http://schemas.openxmlformats.org/officeDocument/2006/relationships/tags" Target="../tags/tag134.xml"/><Relationship Id="rId18" Type="http://schemas.openxmlformats.org/officeDocument/2006/relationships/notesSlide" Target="../notesSlides/notesSlide12.xml"/><Relationship Id="rId17" Type="http://schemas.openxmlformats.org/officeDocument/2006/relationships/slideLayout" Target="../slideLayouts/slideLayout11.xml"/><Relationship Id="rId16" Type="http://schemas.openxmlformats.org/officeDocument/2006/relationships/image" Target="../media/image36.jpeg"/><Relationship Id="rId15" Type="http://schemas.openxmlformats.org/officeDocument/2006/relationships/image" Target="../media/image35.jpeg"/><Relationship Id="rId14" Type="http://schemas.openxmlformats.org/officeDocument/2006/relationships/tags" Target="../tags/tag140.xml"/><Relationship Id="rId13" Type="http://schemas.openxmlformats.org/officeDocument/2006/relationships/tags" Target="../tags/tag139.xml"/><Relationship Id="rId12" Type="http://schemas.openxmlformats.org/officeDocument/2006/relationships/image" Target="../media/image34.jpeg"/><Relationship Id="rId11" Type="http://schemas.openxmlformats.org/officeDocument/2006/relationships/image" Target="../media/image33.jpeg"/><Relationship Id="rId10" Type="http://schemas.openxmlformats.org/officeDocument/2006/relationships/tags" Target="../tags/tag138.xml"/><Relationship Id="rId1" Type="http://schemas.openxmlformats.org/officeDocument/2006/relationships/tags" Target="../tags/tag133.xml"/></Relationships>
</file>

<file path=ppt/slides/_rels/slide13.xml.rels><?xml version="1.0" encoding="UTF-8" standalone="yes"?>
<Relationships xmlns="http://schemas.openxmlformats.org/package/2006/relationships"><Relationship Id="rId9" Type="http://schemas.openxmlformats.org/officeDocument/2006/relationships/tags" Target="../tags/tag148.xml"/><Relationship Id="rId8" Type="http://schemas.openxmlformats.org/officeDocument/2006/relationships/tags" Target="../tags/tag147.xml"/><Relationship Id="rId7" Type="http://schemas.openxmlformats.org/officeDocument/2006/relationships/tags" Target="../tags/tag146.xml"/><Relationship Id="rId6" Type="http://schemas.openxmlformats.org/officeDocument/2006/relationships/tags" Target="../tags/tag145.xml"/><Relationship Id="rId5" Type="http://schemas.openxmlformats.org/officeDocument/2006/relationships/tags" Target="../tags/tag144.xml"/><Relationship Id="rId4" Type="http://schemas.openxmlformats.org/officeDocument/2006/relationships/tags" Target="../tags/tag143.xml"/><Relationship Id="rId3" Type="http://schemas.openxmlformats.org/officeDocument/2006/relationships/tags" Target="../tags/tag142.xml"/><Relationship Id="rId2" Type="http://schemas.openxmlformats.org/officeDocument/2006/relationships/image" Target="../media/image2.png"/><Relationship Id="rId16" Type="http://schemas.openxmlformats.org/officeDocument/2006/relationships/notesSlide" Target="../notesSlides/notesSlide13.xml"/><Relationship Id="rId15" Type="http://schemas.openxmlformats.org/officeDocument/2006/relationships/slideLayout" Target="../slideLayouts/slideLayout10.xml"/><Relationship Id="rId14" Type="http://schemas.openxmlformats.org/officeDocument/2006/relationships/tags" Target="../tags/tag153.xml"/><Relationship Id="rId13" Type="http://schemas.openxmlformats.org/officeDocument/2006/relationships/tags" Target="../tags/tag152.xml"/><Relationship Id="rId12" Type="http://schemas.openxmlformats.org/officeDocument/2006/relationships/tags" Target="../tags/tag151.xml"/><Relationship Id="rId11" Type="http://schemas.openxmlformats.org/officeDocument/2006/relationships/tags" Target="../tags/tag150.xml"/><Relationship Id="rId10" Type="http://schemas.openxmlformats.org/officeDocument/2006/relationships/tags" Target="../tags/tag149.xml"/><Relationship Id="rId1" Type="http://schemas.openxmlformats.org/officeDocument/2006/relationships/tags" Target="../tags/tag141.xml"/></Relationships>
</file>

<file path=ppt/slides/_rels/slide14.xml.rels><?xml version="1.0" encoding="UTF-8" standalone="yes"?>
<Relationships xmlns="http://schemas.openxmlformats.org/package/2006/relationships"><Relationship Id="rId9" Type="http://schemas.openxmlformats.org/officeDocument/2006/relationships/slideLayout" Target="../slideLayouts/slideLayout11.xml"/><Relationship Id="rId8" Type="http://schemas.openxmlformats.org/officeDocument/2006/relationships/image" Target="../media/image38.jpeg"/><Relationship Id="rId7" Type="http://schemas.openxmlformats.org/officeDocument/2006/relationships/image" Target="../media/image37.jpeg"/><Relationship Id="rId6" Type="http://schemas.openxmlformats.org/officeDocument/2006/relationships/image" Target="../media/image8.jpeg"/><Relationship Id="rId5" Type="http://schemas.openxmlformats.org/officeDocument/2006/relationships/tags" Target="../tags/tag158.xml"/><Relationship Id="rId4" Type="http://schemas.openxmlformats.org/officeDocument/2006/relationships/tags" Target="../tags/tag157.xml"/><Relationship Id="rId3" Type="http://schemas.openxmlformats.org/officeDocument/2006/relationships/tags" Target="../tags/tag156.xml"/><Relationship Id="rId2" Type="http://schemas.openxmlformats.org/officeDocument/2006/relationships/tags" Target="../tags/tag155.xml"/><Relationship Id="rId10" Type="http://schemas.openxmlformats.org/officeDocument/2006/relationships/notesSlide" Target="../notesSlides/notesSlide14.xml"/><Relationship Id="rId1" Type="http://schemas.openxmlformats.org/officeDocument/2006/relationships/tags" Target="../tags/tag154.xml"/></Relationships>
</file>

<file path=ppt/slides/_rels/slide15.xml.rels><?xml version="1.0" encoding="UTF-8" standalone="yes"?>
<Relationships xmlns="http://schemas.openxmlformats.org/package/2006/relationships"><Relationship Id="rId9" Type="http://schemas.openxmlformats.org/officeDocument/2006/relationships/image" Target="../media/image42.png"/><Relationship Id="rId8" Type="http://schemas.openxmlformats.org/officeDocument/2006/relationships/image" Target="../media/image41.png"/><Relationship Id="rId7" Type="http://schemas.openxmlformats.org/officeDocument/2006/relationships/image" Target="../media/image40.png"/><Relationship Id="rId6" Type="http://schemas.openxmlformats.org/officeDocument/2006/relationships/tags" Target="../tags/tag163.xml"/><Relationship Id="rId5" Type="http://schemas.openxmlformats.org/officeDocument/2006/relationships/image" Target="../media/image39.png"/><Relationship Id="rId4" Type="http://schemas.openxmlformats.org/officeDocument/2006/relationships/tags" Target="../tags/tag162.xml"/><Relationship Id="rId3" Type="http://schemas.openxmlformats.org/officeDocument/2006/relationships/tags" Target="../tags/tag161.xml"/><Relationship Id="rId2" Type="http://schemas.openxmlformats.org/officeDocument/2006/relationships/tags" Target="../tags/tag160.xml"/><Relationship Id="rId12" Type="http://schemas.openxmlformats.org/officeDocument/2006/relationships/notesSlide" Target="../notesSlides/notesSlide15.xml"/><Relationship Id="rId11" Type="http://schemas.openxmlformats.org/officeDocument/2006/relationships/slideLayout" Target="../slideLayouts/slideLayout11.xml"/><Relationship Id="rId10" Type="http://schemas.openxmlformats.org/officeDocument/2006/relationships/image" Target="../media/image43.png"/><Relationship Id="rId1" Type="http://schemas.openxmlformats.org/officeDocument/2006/relationships/tags" Target="../tags/tag159.xml"/></Relationships>
</file>

<file path=ppt/slides/_rels/slide16.xml.rels><?xml version="1.0" encoding="UTF-8" standalone="yes"?>
<Relationships xmlns="http://schemas.openxmlformats.org/package/2006/relationships"><Relationship Id="rId9" Type="http://schemas.openxmlformats.org/officeDocument/2006/relationships/slideLayout" Target="../slideLayouts/slideLayout11.xml"/><Relationship Id="rId8" Type="http://schemas.openxmlformats.org/officeDocument/2006/relationships/image" Target="../media/image45.jpeg"/><Relationship Id="rId7" Type="http://schemas.openxmlformats.org/officeDocument/2006/relationships/image" Target="../media/image44.jpeg"/><Relationship Id="rId6" Type="http://schemas.openxmlformats.org/officeDocument/2006/relationships/image" Target="../media/image10.jpeg"/><Relationship Id="rId5" Type="http://schemas.openxmlformats.org/officeDocument/2006/relationships/tags" Target="../tags/tag168.xml"/><Relationship Id="rId4" Type="http://schemas.openxmlformats.org/officeDocument/2006/relationships/tags" Target="../tags/tag167.xml"/><Relationship Id="rId3" Type="http://schemas.openxmlformats.org/officeDocument/2006/relationships/tags" Target="../tags/tag166.xml"/><Relationship Id="rId2" Type="http://schemas.openxmlformats.org/officeDocument/2006/relationships/tags" Target="../tags/tag165.xml"/><Relationship Id="rId10" Type="http://schemas.openxmlformats.org/officeDocument/2006/relationships/notesSlide" Target="../notesSlides/notesSlide16.xml"/><Relationship Id="rId1" Type="http://schemas.openxmlformats.org/officeDocument/2006/relationships/tags" Target="../tags/tag164.xml"/></Relationships>
</file>

<file path=ppt/slides/_rels/slide17.xml.rels><?xml version="1.0" encoding="UTF-8" standalone="yes"?>
<Relationships xmlns="http://schemas.openxmlformats.org/package/2006/relationships"><Relationship Id="rId9" Type="http://schemas.openxmlformats.org/officeDocument/2006/relationships/tags" Target="../tags/tag176.xml"/><Relationship Id="rId8" Type="http://schemas.openxmlformats.org/officeDocument/2006/relationships/tags" Target="../tags/tag175.xml"/><Relationship Id="rId7" Type="http://schemas.openxmlformats.org/officeDocument/2006/relationships/tags" Target="../tags/tag174.xml"/><Relationship Id="rId6" Type="http://schemas.openxmlformats.org/officeDocument/2006/relationships/tags" Target="../tags/tag173.xml"/><Relationship Id="rId5" Type="http://schemas.openxmlformats.org/officeDocument/2006/relationships/tags" Target="../tags/tag172.xml"/><Relationship Id="rId4" Type="http://schemas.openxmlformats.org/officeDocument/2006/relationships/tags" Target="../tags/tag171.xml"/><Relationship Id="rId3" Type="http://schemas.openxmlformats.org/officeDocument/2006/relationships/tags" Target="../tags/tag170.xml"/><Relationship Id="rId2" Type="http://schemas.openxmlformats.org/officeDocument/2006/relationships/image" Target="../media/image2.png"/><Relationship Id="rId12" Type="http://schemas.openxmlformats.org/officeDocument/2006/relationships/notesSlide" Target="../notesSlides/notesSlide17.xml"/><Relationship Id="rId11" Type="http://schemas.openxmlformats.org/officeDocument/2006/relationships/slideLayout" Target="../slideLayouts/slideLayout10.xml"/><Relationship Id="rId10" Type="http://schemas.openxmlformats.org/officeDocument/2006/relationships/tags" Target="../tags/tag177.xml"/><Relationship Id="rId1" Type="http://schemas.openxmlformats.org/officeDocument/2006/relationships/tags" Target="../tags/tag169.xml"/></Relationships>
</file>

<file path=ppt/slides/_rels/slide18.xml.rels><?xml version="1.0" encoding="UTF-8" standalone="yes"?>
<Relationships xmlns="http://schemas.openxmlformats.org/package/2006/relationships"><Relationship Id="rId9" Type="http://schemas.openxmlformats.org/officeDocument/2006/relationships/tags" Target="../tags/tag186.xml"/><Relationship Id="rId8" Type="http://schemas.openxmlformats.org/officeDocument/2006/relationships/tags" Target="../tags/tag185.xml"/><Relationship Id="rId7" Type="http://schemas.openxmlformats.org/officeDocument/2006/relationships/tags" Target="../tags/tag184.xml"/><Relationship Id="rId6" Type="http://schemas.openxmlformats.org/officeDocument/2006/relationships/tags" Target="../tags/tag183.xml"/><Relationship Id="rId5" Type="http://schemas.openxmlformats.org/officeDocument/2006/relationships/tags" Target="../tags/tag182.xml"/><Relationship Id="rId4" Type="http://schemas.openxmlformats.org/officeDocument/2006/relationships/tags" Target="../tags/tag181.xml"/><Relationship Id="rId37" Type="http://schemas.openxmlformats.org/officeDocument/2006/relationships/notesSlide" Target="../notesSlides/notesSlide18.xml"/><Relationship Id="rId36" Type="http://schemas.openxmlformats.org/officeDocument/2006/relationships/slideLayout" Target="../slideLayouts/slideLayout11.xml"/><Relationship Id="rId35" Type="http://schemas.openxmlformats.org/officeDocument/2006/relationships/tags" Target="../tags/tag207.xml"/><Relationship Id="rId34" Type="http://schemas.openxmlformats.org/officeDocument/2006/relationships/image" Target="../media/image50.jpeg"/><Relationship Id="rId33" Type="http://schemas.openxmlformats.org/officeDocument/2006/relationships/image" Target="../media/image49.jpeg"/><Relationship Id="rId32" Type="http://schemas.openxmlformats.org/officeDocument/2006/relationships/image" Target="../media/image48.jpeg"/><Relationship Id="rId31" Type="http://schemas.openxmlformats.org/officeDocument/2006/relationships/image" Target="../media/image47.jpeg"/><Relationship Id="rId30" Type="http://schemas.openxmlformats.org/officeDocument/2006/relationships/image" Target="../media/image46.jpeg"/><Relationship Id="rId3" Type="http://schemas.openxmlformats.org/officeDocument/2006/relationships/tags" Target="../tags/tag180.xml"/><Relationship Id="rId29" Type="http://schemas.openxmlformats.org/officeDocument/2006/relationships/tags" Target="../tags/tag206.xml"/><Relationship Id="rId28" Type="http://schemas.openxmlformats.org/officeDocument/2006/relationships/tags" Target="../tags/tag205.xml"/><Relationship Id="rId27" Type="http://schemas.openxmlformats.org/officeDocument/2006/relationships/tags" Target="../tags/tag204.xml"/><Relationship Id="rId26" Type="http://schemas.openxmlformats.org/officeDocument/2006/relationships/tags" Target="../tags/tag203.xml"/><Relationship Id="rId25" Type="http://schemas.openxmlformats.org/officeDocument/2006/relationships/tags" Target="../tags/tag202.xml"/><Relationship Id="rId24" Type="http://schemas.openxmlformats.org/officeDocument/2006/relationships/tags" Target="../tags/tag201.xml"/><Relationship Id="rId23" Type="http://schemas.openxmlformats.org/officeDocument/2006/relationships/tags" Target="../tags/tag200.xml"/><Relationship Id="rId22" Type="http://schemas.openxmlformats.org/officeDocument/2006/relationships/tags" Target="../tags/tag199.xml"/><Relationship Id="rId21" Type="http://schemas.openxmlformats.org/officeDocument/2006/relationships/tags" Target="../tags/tag198.xml"/><Relationship Id="rId20" Type="http://schemas.openxmlformats.org/officeDocument/2006/relationships/tags" Target="../tags/tag197.xml"/><Relationship Id="rId2" Type="http://schemas.openxmlformats.org/officeDocument/2006/relationships/tags" Target="../tags/tag179.xml"/><Relationship Id="rId19" Type="http://schemas.openxmlformats.org/officeDocument/2006/relationships/tags" Target="../tags/tag196.xml"/><Relationship Id="rId18" Type="http://schemas.openxmlformats.org/officeDocument/2006/relationships/tags" Target="../tags/tag195.xml"/><Relationship Id="rId17" Type="http://schemas.openxmlformats.org/officeDocument/2006/relationships/tags" Target="../tags/tag194.xml"/><Relationship Id="rId16" Type="http://schemas.openxmlformats.org/officeDocument/2006/relationships/tags" Target="../tags/tag193.xml"/><Relationship Id="rId15" Type="http://schemas.openxmlformats.org/officeDocument/2006/relationships/tags" Target="../tags/tag192.xml"/><Relationship Id="rId14" Type="http://schemas.openxmlformats.org/officeDocument/2006/relationships/tags" Target="../tags/tag191.xml"/><Relationship Id="rId13" Type="http://schemas.openxmlformats.org/officeDocument/2006/relationships/tags" Target="../tags/tag190.xml"/><Relationship Id="rId12" Type="http://schemas.openxmlformats.org/officeDocument/2006/relationships/tags" Target="../tags/tag189.xml"/><Relationship Id="rId11" Type="http://schemas.openxmlformats.org/officeDocument/2006/relationships/tags" Target="../tags/tag188.xml"/><Relationship Id="rId10" Type="http://schemas.openxmlformats.org/officeDocument/2006/relationships/tags" Target="../tags/tag187.xml"/><Relationship Id="rId1" Type="http://schemas.openxmlformats.org/officeDocument/2006/relationships/tags" Target="../tags/tag178.xml"/></Relationships>
</file>

<file path=ppt/slides/_rels/slide19.xml.rels><?xml version="1.0" encoding="UTF-8" standalone="yes"?>
<Relationships xmlns="http://schemas.openxmlformats.org/package/2006/relationships"><Relationship Id="rId9" Type="http://schemas.openxmlformats.org/officeDocument/2006/relationships/tags" Target="../tags/tag215.xml"/><Relationship Id="rId8" Type="http://schemas.openxmlformats.org/officeDocument/2006/relationships/tags" Target="../tags/tag214.xml"/><Relationship Id="rId7" Type="http://schemas.openxmlformats.org/officeDocument/2006/relationships/tags" Target="../tags/tag213.xml"/><Relationship Id="rId6" Type="http://schemas.openxmlformats.org/officeDocument/2006/relationships/tags" Target="../tags/tag212.xml"/><Relationship Id="rId5" Type="http://schemas.openxmlformats.org/officeDocument/2006/relationships/tags" Target="../tags/tag211.xml"/><Relationship Id="rId4" Type="http://schemas.openxmlformats.org/officeDocument/2006/relationships/tags" Target="../tags/tag210.xml"/><Relationship Id="rId3" Type="http://schemas.openxmlformats.org/officeDocument/2006/relationships/tags" Target="../tags/tag209.xml"/><Relationship Id="rId2" Type="http://schemas.openxmlformats.org/officeDocument/2006/relationships/image" Target="../media/image2.png"/><Relationship Id="rId12" Type="http://schemas.openxmlformats.org/officeDocument/2006/relationships/notesSlide" Target="../notesSlides/notesSlide19.xml"/><Relationship Id="rId11" Type="http://schemas.openxmlformats.org/officeDocument/2006/relationships/slideLayout" Target="../slideLayouts/slideLayout32.xml"/><Relationship Id="rId10" Type="http://schemas.openxmlformats.org/officeDocument/2006/relationships/tags" Target="../tags/tag216.xml"/><Relationship Id="rId1" Type="http://schemas.openxmlformats.org/officeDocument/2006/relationships/tags" Target="../tags/tag208.xml"/></Relationships>
</file>

<file path=ppt/slides/_rels/slide2.xml.rels><?xml version="1.0" encoding="UTF-8" standalone="yes"?>
<Relationships xmlns="http://schemas.openxmlformats.org/package/2006/relationships"><Relationship Id="rId9" Type="http://schemas.openxmlformats.org/officeDocument/2006/relationships/tags" Target="../tags/tag19.xml"/><Relationship Id="rId8" Type="http://schemas.openxmlformats.org/officeDocument/2006/relationships/tags" Target="../tags/tag18.xml"/><Relationship Id="rId7" Type="http://schemas.openxmlformats.org/officeDocument/2006/relationships/tags" Target="../tags/tag17.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33" Type="http://schemas.openxmlformats.org/officeDocument/2006/relationships/notesSlide" Target="../notesSlides/notesSlide2.xml"/><Relationship Id="rId32" Type="http://schemas.openxmlformats.org/officeDocument/2006/relationships/slideLayout" Target="../slideLayouts/slideLayout16.xml"/><Relationship Id="rId31" Type="http://schemas.openxmlformats.org/officeDocument/2006/relationships/tags" Target="../tags/tag40.xml"/><Relationship Id="rId30" Type="http://schemas.openxmlformats.org/officeDocument/2006/relationships/tags" Target="../tags/tag39.xml"/><Relationship Id="rId3" Type="http://schemas.openxmlformats.org/officeDocument/2006/relationships/tags" Target="../tags/tag13.xml"/><Relationship Id="rId29" Type="http://schemas.openxmlformats.org/officeDocument/2006/relationships/tags" Target="../tags/tag38.xml"/><Relationship Id="rId28" Type="http://schemas.openxmlformats.org/officeDocument/2006/relationships/tags" Target="../tags/tag37.xml"/><Relationship Id="rId27" Type="http://schemas.openxmlformats.org/officeDocument/2006/relationships/tags" Target="../tags/tag36.xml"/><Relationship Id="rId26" Type="http://schemas.openxmlformats.org/officeDocument/2006/relationships/tags" Target="../tags/tag35.xml"/><Relationship Id="rId25" Type="http://schemas.openxmlformats.org/officeDocument/2006/relationships/image" Target="../media/image5.png"/><Relationship Id="rId24" Type="http://schemas.openxmlformats.org/officeDocument/2006/relationships/tags" Target="../tags/tag34.xml"/><Relationship Id="rId23" Type="http://schemas.openxmlformats.org/officeDocument/2006/relationships/tags" Target="../tags/tag33.xml"/><Relationship Id="rId22" Type="http://schemas.openxmlformats.org/officeDocument/2006/relationships/tags" Target="../tags/tag32.xml"/><Relationship Id="rId21" Type="http://schemas.openxmlformats.org/officeDocument/2006/relationships/tags" Target="../tags/tag31.xml"/><Relationship Id="rId20" Type="http://schemas.openxmlformats.org/officeDocument/2006/relationships/tags" Target="../tags/tag30.xml"/><Relationship Id="rId2" Type="http://schemas.openxmlformats.org/officeDocument/2006/relationships/tags" Target="../tags/tag12.xml"/><Relationship Id="rId19" Type="http://schemas.openxmlformats.org/officeDocument/2006/relationships/tags" Target="../tags/tag29.xml"/><Relationship Id="rId18" Type="http://schemas.openxmlformats.org/officeDocument/2006/relationships/tags" Target="../tags/tag28.xml"/><Relationship Id="rId17" Type="http://schemas.openxmlformats.org/officeDocument/2006/relationships/tags" Target="../tags/tag27.xml"/><Relationship Id="rId16" Type="http://schemas.openxmlformats.org/officeDocument/2006/relationships/tags" Target="../tags/tag26.xml"/><Relationship Id="rId15" Type="http://schemas.openxmlformats.org/officeDocument/2006/relationships/tags" Target="../tags/tag25.xml"/><Relationship Id="rId14" Type="http://schemas.openxmlformats.org/officeDocument/2006/relationships/tags" Target="../tags/tag24.xml"/><Relationship Id="rId13" Type="http://schemas.openxmlformats.org/officeDocument/2006/relationships/tags" Target="../tags/tag23.xml"/><Relationship Id="rId12" Type="http://schemas.openxmlformats.org/officeDocument/2006/relationships/tags" Target="../tags/tag22.xml"/><Relationship Id="rId11" Type="http://schemas.openxmlformats.org/officeDocument/2006/relationships/tags" Target="../tags/tag21.xml"/><Relationship Id="rId10" Type="http://schemas.openxmlformats.org/officeDocument/2006/relationships/tags" Target="../tags/tag20.xml"/><Relationship Id="rId1" Type="http://schemas.openxmlformats.org/officeDocument/2006/relationships/tags" Target="../tags/tag11.xml"/></Relationships>
</file>

<file path=ppt/slides/_rels/slide3.xml.rels><?xml version="1.0" encoding="UTF-8" standalone="yes"?>
<Relationships xmlns="http://schemas.openxmlformats.org/package/2006/relationships"><Relationship Id="rId9" Type="http://schemas.openxmlformats.org/officeDocument/2006/relationships/tags" Target="../tags/tag48.xml"/><Relationship Id="rId8" Type="http://schemas.openxmlformats.org/officeDocument/2006/relationships/tags" Target="../tags/tag47.xml"/><Relationship Id="rId7" Type="http://schemas.openxmlformats.org/officeDocument/2006/relationships/tags" Target="../tags/tag46.xml"/><Relationship Id="rId6" Type="http://schemas.openxmlformats.org/officeDocument/2006/relationships/tags" Target="../tags/tag45.xml"/><Relationship Id="rId5" Type="http://schemas.openxmlformats.org/officeDocument/2006/relationships/tags" Target="../tags/tag44.xml"/><Relationship Id="rId4" Type="http://schemas.openxmlformats.org/officeDocument/2006/relationships/tags" Target="../tags/tag43.xml"/><Relationship Id="rId3" Type="http://schemas.openxmlformats.org/officeDocument/2006/relationships/tags" Target="../tags/tag42.xml"/><Relationship Id="rId2" Type="http://schemas.openxmlformats.org/officeDocument/2006/relationships/image" Target="../media/image2.png"/><Relationship Id="rId14" Type="http://schemas.openxmlformats.org/officeDocument/2006/relationships/notesSlide" Target="../notesSlides/notesSlide3.xml"/><Relationship Id="rId13" Type="http://schemas.openxmlformats.org/officeDocument/2006/relationships/slideLayout" Target="../slideLayouts/slideLayout23.xml"/><Relationship Id="rId12" Type="http://schemas.openxmlformats.org/officeDocument/2006/relationships/tags" Target="../tags/tag51.xml"/><Relationship Id="rId11" Type="http://schemas.openxmlformats.org/officeDocument/2006/relationships/tags" Target="../tags/tag50.xml"/><Relationship Id="rId10" Type="http://schemas.openxmlformats.org/officeDocument/2006/relationships/tags" Target="../tags/tag49.xml"/><Relationship Id="rId1" Type="http://schemas.openxmlformats.org/officeDocument/2006/relationships/tags" Target="../tags/tag41.xml"/></Relationships>
</file>

<file path=ppt/slides/_rels/slide4.xml.rels><?xml version="1.0" encoding="UTF-8" standalone="yes"?>
<Relationships xmlns="http://schemas.openxmlformats.org/package/2006/relationships"><Relationship Id="rId9" Type="http://schemas.openxmlformats.org/officeDocument/2006/relationships/tags" Target="../tags/tag58.xml"/><Relationship Id="rId8" Type="http://schemas.openxmlformats.org/officeDocument/2006/relationships/image" Target="../media/image7.png"/><Relationship Id="rId7" Type="http://schemas.openxmlformats.org/officeDocument/2006/relationships/tags" Target="../tags/tag57.xml"/><Relationship Id="rId6" Type="http://schemas.openxmlformats.org/officeDocument/2006/relationships/image" Target="../media/image6.jpeg"/><Relationship Id="rId5" Type="http://schemas.openxmlformats.org/officeDocument/2006/relationships/tags" Target="../tags/tag56.xml"/><Relationship Id="rId4" Type="http://schemas.openxmlformats.org/officeDocument/2006/relationships/tags" Target="../tags/tag55.xml"/><Relationship Id="rId3" Type="http://schemas.openxmlformats.org/officeDocument/2006/relationships/tags" Target="../tags/tag54.xml"/><Relationship Id="rId2" Type="http://schemas.openxmlformats.org/officeDocument/2006/relationships/tags" Target="../tags/tag53.xml"/><Relationship Id="rId13" Type="http://schemas.openxmlformats.org/officeDocument/2006/relationships/notesSlide" Target="../notesSlides/notesSlide4.xml"/><Relationship Id="rId12" Type="http://schemas.openxmlformats.org/officeDocument/2006/relationships/slideLayout" Target="../slideLayouts/slideLayout30.xml"/><Relationship Id="rId11" Type="http://schemas.openxmlformats.org/officeDocument/2006/relationships/tags" Target="../tags/tag60.xml"/><Relationship Id="rId10" Type="http://schemas.openxmlformats.org/officeDocument/2006/relationships/tags" Target="../tags/tag59.xml"/><Relationship Id="rId1" Type="http://schemas.openxmlformats.org/officeDocument/2006/relationships/tags" Target="../tags/tag52.xml"/></Relationships>
</file>

<file path=ppt/slides/_rels/slide5.xml.rels><?xml version="1.0" encoding="UTF-8" standalone="yes"?>
<Relationships xmlns="http://schemas.openxmlformats.org/package/2006/relationships"><Relationship Id="rId9" Type="http://schemas.openxmlformats.org/officeDocument/2006/relationships/tags" Target="../tags/tag69.xml"/><Relationship Id="rId8" Type="http://schemas.openxmlformats.org/officeDocument/2006/relationships/tags" Target="../tags/tag68.xml"/><Relationship Id="rId7" Type="http://schemas.openxmlformats.org/officeDocument/2006/relationships/tags" Target="../tags/tag67.xml"/><Relationship Id="rId6" Type="http://schemas.openxmlformats.org/officeDocument/2006/relationships/tags" Target="../tags/tag66.xml"/><Relationship Id="rId5" Type="http://schemas.openxmlformats.org/officeDocument/2006/relationships/tags" Target="../tags/tag65.xml"/><Relationship Id="rId4" Type="http://schemas.openxmlformats.org/officeDocument/2006/relationships/tags" Target="../tags/tag64.xml"/><Relationship Id="rId3" Type="http://schemas.openxmlformats.org/officeDocument/2006/relationships/tags" Target="../tags/tag63.xml"/><Relationship Id="rId20" Type="http://schemas.openxmlformats.org/officeDocument/2006/relationships/notesSlide" Target="../notesSlides/notesSlide5.xml"/><Relationship Id="rId2" Type="http://schemas.openxmlformats.org/officeDocument/2006/relationships/tags" Target="../tags/tag62.xml"/><Relationship Id="rId19" Type="http://schemas.openxmlformats.org/officeDocument/2006/relationships/slideLayout" Target="../slideLayouts/slideLayout11.xml"/><Relationship Id="rId18" Type="http://schemas.openxmlformats.org/officeDocument/2006/relationships/tags" Target="../tags/tag78.xml"/><Relationship Id="rId17" Type="http://schemas.openxmlformats.org/officeDocument/2006/relationships/tags" Target="../tags/tag77.xml"/><Relationship Id="rId16" Type="http://schemas.openxmlformats.org/officeDocument/2006/relationships/tags" Target="../tags/tag76.xml"/><Relationship Id="rId15" Type="http://schemas.openxmlformats.org/officeDocument/2006/relationships/tags" Target="../tags/tag75.xml"/><Relationship Id="rId14" Type="http://schemas.openxmlformats.org/officeDocument/2006/relationships/tags" Target="../tags/tag74.xml"/><Relationship Id="rId13" Type="http://schemas.openxmlformats.org/officeDocument/2006/relationships/tags" Target="../tags/tag73.xml"/><Relationship Id="rId12" Type="http://schemas.openxmlformats.org/officeDocument/2006/relationships/tags" Target="../tags/tag72.xml"/><Relationship Id="rId11" Type="http://schemas.openxmlformats.org/officeDocument/2006/relationships/tags" Target="../tags/tag71.xml"/><Relationship Id="rId10" Type="http://schemas.openxmlformats.org/officeDocument/2006/relationships/tags" Target="../tags/tag70.xml"/><Relationship Id="rId1" Type="http://schemas.openxmlformats.org/officeDocument/2006/relationships/tags" Target="../tags/tag61.xml"/></Relationships>
</file>

<file path=ppt/slides/_rels/slide6.xml.rels><?xml version="1.0" encoding="UTF-8" standalone="yes"?>
<Relationships xmlns="http://schemas.openxmlformats.org/package/2006/relationships"><Relationship Id="rId9" Type="http://schemas.openxmlformats.org/officeDocument/2006/relationships/tags" Target="../tags/tag86.xml"/><Relationship Id="rId8" Type="http://schemas.openxmlformats.org/officeDocument/2006/relationships/tags" Target="../tags/tag85.xml"/><Relationship Id="rId7" Type="http://schemas.openxmlformats.org/officeDocument/2006/relationships/tags" Target="../tags/tag84.xml"/><Relationship Id="rId6" Type="http://schemas.openxmlformats.org/officeDocument/2006/relationships/tags" Target="../tags/tag83.xml"/><Relationship Id="rId5" Type="http://schemas.openxmlformats.org/officeDocument/2006/relationships/tags" Target="../tags/tag82.xml"/><Relationship Id="rId4" Type="http://schemas.openxmlformats.org/officeDocument/2006/relationships/tags" Target="../tags/tag81.xml"/><Relationship Id="rId3" Type="http://schemas.openxmlformats.org/officeDocument/2006/relationships/tags" Target="../tags/tag80.xml"/><Relationship Id="rId20" Type="http://schemas.openxmlformats.org/officeDocument/2006/relationships/notesSlide" Target="../notesSlides/notesSlide6.xml"/><Relationship Id="rId2" Type="http://schemas.openxmlformats.org/officeDocument/2006/relationships/image" Target="../media/image2.png"/><Relationship Id="rId19" Type="http://schemas.openxmlformats.org/officeDocument/2006/relationships/slideLayout" Target="../slideLayouts/slideLayout10.xml"/><Relationship Id="rId18" Type="http://schemas.openxmlformats.org/officeDocument/2006/relationships/tags" Target="../tags/tag95.xml"/><Relationship Id="rId17" Type="http://schemas.openxmlformats.org/officeDocument/2006/relationships/tags" Target="../tags/tag94.xml"/><Relationship Id="rId16" Type="http://schemas.openxmlformats.org/officeDocument/2006/relationships/tags" Target="../tags/tag93.xml"/><Relationship Id="rId15" Type="http://schemas.openxmlformats.org/officeDocument/2006/relationships/tags" Target="../tags/tag92.xml"/><Relationship Id="rId14" Type="http://schemas.openxmlformats.org/officeDocument/2006/relationships/tags" Target="../tags/tag91.xml"/><Relationship Id="rId13" Type="http://schemas.openxmlformats.org/officeDocument/2006/relationships/tags" Target="../tags/tag90.xml"/><Relationship Id="rId12" Type="http://schemas.openxmlformats.org/officeDocument/2006/relationships/tags" Target="../tags/tag89.xml"/><Relationship Id="rId11" Type="http://schemas.openxmlformats.org/officeDocument/2006/relationships/tags" Target="../tags/tag88.xml"/><Relationship Id="rId10" Type="http://schemas.openxmlformats.org/officeDocument/2006/relationships/tags" Target="../tags/tag87.xml"/><Relationship Id="rId1" Type="http://schemas.openxmlformats.org/officeDocument/2006/relationships/tags" Target="../tags/tag79.xml"/></Relationships>
</file>

<file path=ppt/slides/_rels/slide7.xml.rels><?xml version="1.0" encoding="UTF-8" standalone="yes"?>
<Relationships xmlns="http://schemas.openxmlformats.org/package/2006/relationships"><Relationship Id="rId9" Type="http://schemas.openxmlformats.org/officeDocument/2006/relationships/tags" Target="../tags/tag103.xml"/><Relationship Id="rId8" Type="http://schemas.openxmlformats.org/officeDocument/2006/relationships/tags" Target="../tags/tag102.xml"/><Relationship Id="rId7" Type="http://schemas.openxmlformats.org/officeDocument/2006/relationships/tags" Target="../tags/tag101.xml"/><Relationship Id="rId6" Type="http://schemas.openxmlformats.org/officeDocument/2006/relationships/image" Target="../media/image8.jpeg"/><Relationship Id="rId5" Type="http://schemas.openxmlformats.org/officeDocument/2006/relationships/tags" Target="../tags/tag100.xml"/><Relationship Id="rId4" Type="http://schemas.openxmlformats.org/officeDocument/2006/relationships/tags" Target="../tags/tag99.xml"/><Relationship Id="rId3" Type="http://schemas.openxmlformats.org/officeDocument/2006/relationships/tags" Target="../tags/tag98.xml"/><Relationship Id="rId2" Type="http://schemas.openxmlformats.org/officeDocument/2006/relationships/tags" Target="../tags/tag97.xml"/><Relationship Id="rId16" Type="http://schemas.openxmlformats.org/officeDocument/2006/relationships/notesSlide" Target="../notesSlides/notesSlide7.xml"/><Relationship Id="rId15" Type="http://schemas.openxmlformats.org/officeDocument/2006/relationships/slideLayout" Target="../slideLayouts/slideLayout11.xml"/><Relationship Id="rId14" Type="http://schemas.openxmlformats.org/officeDocument/2006/relationships/image" Target="../media/image10.jpeg"/><Relationship Id="rId13" Type="http://schemas.openxmlformats.org/officeDocument/2006/relationships/image" Target="../media/image9.jpeg"/><Relationship Id="rId12" Type="http://schemas.openxmlformats.org/officeDocument/2006/relationships/tags" Target="../tags/tag106.xml"/><Relationship Id="rId11" Type="http://schemas.openxmlformats.org/officeDocument/2006/relationships/tags" Target="../tags/tag105.xml"/><Relationship Id="rId10" Type="http://schemas.openxmlformats.org/officeDocument/2006/relationships/tags" Target="../tags/tag104.xml"/><Relationship Id="rId1" Type="http://schemas.openxmlformats.org/officeDocument/2006/relationships/tags" Target="../tags/tag96.xml"/></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11.xml"/><Relationship Id="rId3" Type="http://schemas.openxmlformats.org/officeDocument/2006/relationships/image" Target="../media/image11.png"/><Relationship Id="rId2" Type="http://schemas.openxmlformats.org/officeDocument/2006/relationships/tags" Target="../tags/tag108.xml"/><Relationship Id="rId1" Type="http://schemas.openxmlformats.org/officeDocument/2006/relationships/tags" Target="../tags/tag107.xml"/></Relationships>
</file>

<file path=ppt/slides/_rels/slide9.xml.rels><?xml version="1.0" encoding="UTF-8" standalone="yes"?>
<Relationships xmlns="http://schemas.openxmlformats.org/package/2006/relationships"><Relationship Id="rId9" Type="http://schemas.openxmlformats.org/officeDocument/2006/relationships/slideLayout" Target="../slideLayouts/slideLayout11.xml"/><Relationship Id="rId8" Type="http://schemas.openxmlformats.org/officeDocument/2006/relationships/image" Target="../media/image15.jpeg"/><Relationship Id="rId7" Type="http://schemas.openxmlformats.org/officeDocument/2006/relationships/tags" Target="../tags/tag112.xml"/><Relationship Id="rId6" Type="http://schemas.openxmlformats.org/officeDocument/2006/relationships/image" Target="../media/image14.png"/><Relationship Id="rId5" Type="http://schemas.openxmlformats.org/officeDocument/2006/relationships/tags" Target="../tags/tag111.xml"/><Relationship Id="rId4" Type="http://schemas.openxmlformats.org/officeDocument/2006/relationships/image" Target="../media/image13.jpeg"/><Relationship Id="rId3" Type="http://schemas.openxmlformats.org/officeDocument/2006/relationships/image" Target="../media/image12.jpeg"/><Relationship Id="rId2" Type="http://schemas.openxmlformats.org/officeDocument/2006/relationships/tags" Target="../tags/tag110.xml"/><Relationship Id="rId10" Type="http://schemas.openxmlformats.org/officeDocument/2006/relationships/notesSlide" Target="../notesSlides/notesSlide9.xml"/><Relationship Id="rId1" Type="http://schemas.openxmlformats.org/officeDocument/2006/relationships/tags" Target="../tags/tag10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968178"/>
          <p:cNvSpPr/>
          <p:nvPr>
            <p:custDataLst>
              <p:tags r:id="rId1"/>
            </p:custDataLst>
          </p:nvPr>
        </p:nvSpPr>
        <p:spPr bwMode="auto">
          <a:xfrm>
            <a:off x="7854501" y="1133987"/>
            <a:ext cx="495416" cy="620964"/>
          </a:xfrm>
          <a:custGeom>
            <a:avLst/>
            <a:gdLst>
              <a:gd name="T0" fmla="*/ 0 w 6103"/>
              <a:gd name="T1" fmla="*/ 0 h 7657"/>
              <a:gd name="T2" fmla="*/ 2161 w 6103"/>
              <a:gd name="T3" fmla="*/ 0 h 7657"/>
              <a:gd name="T4" fmla="*/ 2518 w 6103"/>
              <a:gd name="T5" fmla="*/ 134 h 7657"/>
              <a:gd name="T6" fmla="*/ 5851 w 6103"/>
              <a:gd name="T7" fmla="*/ 3437 h 7657"/>
              <a:gd name="T8" fmla="*/ 5889 w 6103"/>
              <a:gd name="T9" fmla="*/ 4178 h 7657"/>
              <a:gd name="T10" fmla="*/ 2567 w 6103"/>
              <a:gd name="T11" fmla="*/ 7474 h 7657"/>
              <a:gd name="T12" fmla="*/ 2104 w 6103"/>
              <a:gd name="T13" fmla="*/ 7657 h 7657"/>
              <a:gd name="T14" fmla="*/ 0 w 6103"/>
              <a:gd name="T15" fmla="*/ 7657 h 7657"/>
              <a:gd name="T16" fmla="*/ 3856 w 6103"/>
              <a:gd name="T17" fmla="*/ 3826 h 7657"/>
              <a:gd name="T18" fmla="*/ 0 w 6103"/>
              <a:gd name="T19" fmla="*/ 0 h 7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03" h="7657">
                <a:moveTo>
                  <a:pt x="0" y="0"/>
                </a:moveTo>
                <a:lnTo>
                  <a:pt x="2161" y="0"/>
                </a:lnTo>
                <a:cubicBezTo>
                  <a:pt x="2288" y="2"/>
                  <a:pt x="2388" y="1"/>
                  <a:pt x="2518" y="134"/>
                </a:cubicBezTo>
                <a:cubicBezTo>
                  <a:pt x="3611" y="1252"/>
                  <a:pt x="4740" y="2336"/>
                  <a:pt x="5851" y="3437"/>
                </a:cubicBezTo>
                <a:cubicBezTo>
                  <a:pt x="6103" y="3684"/>
                  <a:pt x="6086" y="3960"/>
                  <a:pt x="5889" y="4178"/>
                </a:cubicBezTo>
                <a:cubicBezTo>
                  <a:pt x="4782" y="5277"/>
                  <a:pt x="3674" y="6375"/>
                  <a:pt x="2567" y="7474"/>
                </a:cubicBezTo>
                <a:cubicBezTo>
                  <a:pt x="2440" y="7589"/>
                  <a:pt x="2284" y="7647"/>
                  <a:pt x="2104" y="7657"/>
                </a:cubicBezTo>
                <a:lnTo>
                  <a:pt x="0" y="7657"/>
                </a:lnTo>
                <a:lnTo>
                  <a:pt x="3856" y="3826"/>
                </a:lnTo>
                <a:lnTo>
                  <a:pt x="0" y="0"/>
                </a:lnTo>
                <a:close/>
              </a:path>
            </a:pathLst>
          </a:custGeom>
          <a:solidFill>
            <a:schemeClr val="accent2">
              <a:lumMod val="20000"/>
              <a:lumOff val="8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lstStyle/>
          <a:p>
            <a:pPr algn="ctr"/>
            <a:endParaRPr lang="zh-CN" altLang="en-US" sz="2000">
              <a:solidFill>
                <a:schemeClr val="lt1"/>
              </a:solidFill>
              <a:latin typeface="+mj-ea"/>
              <a:ea typeface="+mj-ea"/>
            </a:endParaRPr>
          </a:p>
        </p:txBody>
      </p:sp>
      <p:sp>
        <p:nvSpPr>
          <p:cNvPr id="48" name="230697"/>
          <p:cNvSpPr/>
          <p:nvPr>
            <p:custDataLst>
              <p:tags r:id="rId2"/>
            </p:custDataLst>
          </p:nvPr>
        </p:nvSpPr>
        <p:spPr bwMode="auto">
          <a:xfrm>
            <a:off x="4992096" y="5264387"/>
            <a:ext cx="810660" cy="1016097"/>
          </a:xfrm>
          <a:custGeom>
            <a:avLst/>
            <a:gdLst>
              <a:gd name="T0" fmla="*/ 0 w 6103"/>
              <a:gd name="T1" fmla="*/ 0 h 7657"/>
              <a:gd name="T2" fmla="*/ 2161 w 6103"/>
              <a:gd name="T3" fmla="*/ 0 h 7657"/>
              <a:gd name="T4" fmla="*/ 2518 w 6103"/>
              <a:gd name="T5" fmla="*/ 134 h 7657"/>
              <a:gd name="T6" fmla="*/ 5851 w 6103"/>
              <a:gd name="T7" fmla="*/ 3437 h 7657"/>
              <a:gd name="T8" fmla="*/ 5889 w 6103"/>
              <a:gd name="T9" fmla="*/ 4178 h 7657"/>
              <a:gd name="T10" fmla="*/ 2567 w 6103"/>
              <a:gd name="T11" fmla="*/ 7474 h 7657"/>
              <a:gd name="T12" fmla="*/ 2104 w 6103"/>
              <a:gd name="T13" fmla="*/ 7657 h 7657"/>
              <a:gd name="T14" fmla="*/ 0 w 6103"/>
              <a:gd name="T15" fmla="*/ 7657 h 7657"/>
              <a:gd name="T16" fmla="*/ 3856 w 6103"/>
              <a:gd name="T17" fmla="*/ 3826 h 7657"/>
              <a:gd name="T18" fmla="*/ 0 w 6103"/>
              <a:gd name="T19" fmla="*/ 0 h 7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03" h="7657">
                <a:moveTo>
                  <a:pt x="0" y="0"/>
                </a:moveTo>
                <a:lnTo>
                  <a:pt x="2161" y="0"/>
                </a:lnTo>
                <a:cubicBezTo>
                  <a:pt x="2288" y="2"/>
                  <a:pt x="2388" y="1"/>
                  <a:pt x="2518" y="134"/>
                </a:cubicBezTo>
                <a:cubicBezTo>
                  <a:pt x="3611" y="1252"/>
                  <a:pt x="4740" y="2336"/>
                  <a:pt x="5851" y="3437"/>
                </a:cubicBezTo>
                <a:cubicBezTo>
                  <a:pt x="6103" y="3684"/>
                  <a:pt x="6086" y="3960"/>
                  <a:pt x="5889" y="4178"/>
                </a:cubicBezTo>
                <a:cubicBezTo>
                  <a:pt x="4782" y="5277"/>
                  <a:pt x="3674" y="6375"/>
                  <a:pt x="2567" y="7474"/>
                </a:cubicBezTo>
                <a:cubicBezTo>
                  <a:pt x="2440" y="7589"/>
                  <a:pt x="2284" y="7647"/>
                  <a:pt x="2104" y="7657"/>
                </a:cubicBezTo>
                <a:lnTo>
                  <a:pt x="0" y="7657"/>
                </a:lnTo>
                <a:lnTo>
                  <a:pt x="3856" y="3826"/>
                </a:lnTo>
                <a:lnTo>
                  <a:pt x="0" y="0"/>
                </a:lnTo>
                <a:close/>
              </a:path>
            </a:pathLst>
          </a:custGeom>
          <a:solidFill>
            <a:schemeClr val="lt1">
              <a:lumMod val="95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lstStyle/>
          <a:p>
            <a:pPr algn="ctr"/>
            <a:endParaRPr lang="zh-CN" altLang="en-US" sz="2000">
              <a:solidFill>
                <a:schemeClr val="lt1"/>
              </a:solidFill>
              <a:latin typeface="+mj-ea"/>
              <a:ea typeface="+mj-ea"/>
            </a:endParaRPr>
          </a:p>
        </p:txBody>
      </p:sp>
      <p:sp>
        <p:nvSpPr>
          <p:cNvPr id="49" name="602027"/>
          <p:cNvSpPr txBox="1"/>
          <p:nvPr/>
        </p:nvSpPr>
        <p:spPr>
          <a:xfrm>
            <a:off x="5186045" y="2663825"/>
            <a:ext cx="6449060" cy="1753235"/>
          </a:xfrm>
          <a:prstGeom prst="rect">
            <a:avLst/>
          </a:prstGeom>
          <a:noFill/>
        </p:spPr>
        <p:txBody>
          <a:bodyPr wrap="square" rtlCol="0">
            <a:spAutoFit/>
          </a:bodyPr>
          <a:lstStyle/>
          <a:p>
            <a:pPr>
              <a:defRPr/>
            </a:pPr>
            <a:r>
              <a:rPr lang="en-US" altLang="zh-CN" sz="5400" b="1" dirty="0">
                <a:blipFill>
                  <a:blip r:embed="rId3"/>
                  <a:stretch>
                    <a:fillRect/>
                  </a:stretch>
                </a:blipFill>
                <a:latin typeface="汉仪雅酷黑-75J" panose="00020600040101010101" charset="-122"/>
                <a:ea typeface="汉仪雅酷黑-75J" panose="00020600040101010101" charset="-122"/>
                <a:cs typeface="汉仪正圆-45W" panose="00020600040101010101" charset="-122"/>
              </a:rPr>
              <a:t>Open China in foreigners` eyes</a:t>
            </a:r>
            <a:endParaRPr lang="zh-CN" altLang="en-US" sz="5400" b="1" dirty="0">
              <a:blipFill>
                <a:blip r:embed="rId3"/>
                <a:stretch>
                  <a:fillRect/>
                </a:stretch>
              </a:blipFill>
              <a:latin typeface="汉仪雅酷黑-75J" panose="00020600040101010101" charset="-122"/>
              <a:ea typeface="汉仪雅酷黑-75J" panose="00020600040101010101" charset="-122"/>
              <a:cs typeface="汉仪正圆-45W" panose="00020600040101010101" charset="-122"/>
            </a:endParaRPr>
          </a:p>
        </p:txBody>
      </p:sp>
      <p:sp>
        <p:nvSpPr>
          <p:cNvPr id="54" name="446298"/>
          <p:cNvSpPr/>
          <p:nvPr>
            <p:custDataLst>
              <p:tags r:id="rId4"/>
            </p:custDataLst>
          </p:nvPr>
        </p:nvSpPr>
        <p:spPr bwMode="auto">
          <a:xfrm>
            <a:off x="10782632" y="2493133"/>
            <a:ext cx="987633" cy="1237919"/>
          </a:xfrm>
          <a:custGeom>
            <a:avLst/>
            <a:gdLst>
              <a:gd name="T0" fmla="*/ 0 w 6103"/>
              <a:gd name="T1" fmla="*/ 0 h 7657"/>
              <a:gd name="T2" fmla="*/ 2161 w 6103"/>
              <a:gd name="T3" fmla="*/ 0 h 7657"/>
              <a:gd name="T4" fmla="*/ 2518 w 6103"/>
              <a:gd name="T5" fmla="*/ 134 h 7657"/>
              <a:gd name="T6" fmla="*/ 5851 w 6103"/>
              <a:gd name="T7" fmla="*/ 3437 h 7657"/>
              <a:gd name="T8" fmla="*/ 5889 w 6103"/>
              <a:gd name="T9" fmla="*/ 4178 h 7657"/>
              <a:gd name="T10" fmla="*/ 2567 w 6103"/>
              <a:gd name="T11" fmla="*/ 7474 h 7657"/>
              <a:gd name="T12" fmla="*/ 2104 w 6103"/>
              <a:gd name="T13" fmla="*/ 7657 h 7657"/>
              <a:gd name="T14" fmla="*/ 0 w 6103"/>
              <a:gd name="T15" fmla="*/ 7657 h 7657"/>
              <a:gd name="T16" fmla="*/ 3856 w 6103"/>
              <a:gd name="T17" fmla="*/ 3826 h 7657"/>
              <a:gd name="T18" fmla="*/ 0 w 6103"/>
              <a:gd name="T19" fmla="*/ 0 h 7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03" h="7657">
                <a:moveTo>
                  <a:pt x="0" y="0"/>
                </a:moveTo>
                <a:lnTo>
                  <a:pt x="2161" y="0"/>
                </a:lnTo>
                <a:cubicBezTo>
                  <a:pt x="2288" y="2"/>
                  <a:pt x="2388" y="1"/>
                  <a:pt x="2518" y="134"/>
                </a:cubicBezTo>
                <a:cubicBezTo>
                  <a:pt x="3611" y="1252"/>
                  <a:pt x="4740" y="2336"/>
                  <a:pt x="5851" y="3437"/>
                </a:cubicBezTo>
                <a:cubicBezTo>
                  <a:pt x="6103" y="3684"/>
                  <a:pt x="6086" y="3960"/>
                  <a:pt x="5889" y="4178"/>
                </a:cubicBezTo>
                <a:cubicBezTo>
                  <a:pt x="4782" y="5277"/>
                  <a:pt x="3674" y="6375"/>
                  <a:pt x="2567" y="7474"/>
                </a:cubicBezTo>
                <a:cubicBezTo>
                  <a:pt x="2440" y="7589"/>
                  <a:pt x="2284" y="7647"/>
                  <a:pt x="2104" y="7657"/>
                </a:cubicBezTo>
                <a:lnTo>
                  <a:pt x="0" y="7657"/>
                </a:lnTo>
                <a:lnTo>
                  <a:pt x="3856" y="3826"/>
                </a:lnTo>
                <a:lnTo>
                  <a:pt x="0" y="0"/>
                </a:lnTo>
                <a:close/>
              </a:path>
            </a:pathLst>
          </a:custGeom>
          <a:solidFill>
            <a:schemeClr val="lt1">
              <a:lumMod val="95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lstStyle/>
          <a:p>
            <a:pPr algn="ctr"/>
            <a:endParaRPr lang="zh-CN" altLang="en-US" sz="2000">
              <a:solidFill>
                <a:schemeClr val="lt1"/>
              </a:solidFill>
              <a:latin typeface="+mj-ea"/>
              <a:ea typeface="+mj-ea"/>
            </a:endParaRPr>
          </a:p>
        </p:txBody>
      </p:sp>
      <p:sp>
        <p:nvSpPr>
          <p:cNvPr id="57" name="818628"/>
          <p:cNvSpPr txBox="1">
            <a:spLocks noChangeArrowheads="1"/>
          </p:cNvSpPr>
          <p:nvPr/>
        </p:nvSpPr>
        <p:spPr bwMode="auto">
          <a:xfrm>
            <a:off x="6877050" y="5589270"/>
            <a:ext cx="4474210" cy="3422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anose="02010609030101010101"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algn="l" defTabSz="913765">
              <a:defRPr/>
            </a:pPr>
            <a:r>
              <a:rPr lang="en-US" altLang="zh-CN" sz="1400" b="0" dirty="0">
                <a:solidFill>
                  <a:srgbClr val="000000"/>
                </a:solidFill>
                <a:latin typeface="Arial" panose="020B0704020202020204"/>
                <a:ea typeface="汉仪正圆-45W" panose="00020600040101010101" charset="-122"/>
              </a:rPr>
              <a:t>Dotsenko Anna</a:t>
            </a:r>
            <a:r>
              <a:rPr lang="zh-CN" altLang="en-US" sz="1400" b="0" dirty="0">
                <a:solidFill>
                  <a:srgbClr val="000000"/>
                </a:solidFill>
                <a:latin typeface="Arial" panose="020B0704020202020204"/>
                <a:ea typeface="汉仪正圆-45W" panose="00020600040101010101" charset="-122"/>
              </a:rPr>
              <a:t>，Huangpu International Innovation Research Institute</a:t>
            </a:r>
            <a:endParaRPr lang="zh-CN" altLang="en-US" sz="1400" b="0" dirty="0">
              <a:solidFill>
                <a:srgbClr val="000000"/>
              </a:solidFill>
              <a:latin typeface="Arial" panose="020B0704020202020204"/>
              <a:ea typeface="汉仪正圆-45W" panose="00020600040101010101" charset="-122"/>
            </a:endParaRPr>
          </a:p>
        </p:txBody>
      </p:sp>
      <p:sp>
        <p:nvSpPr>
          <p:cNvPr id="58" name="653899"/>
          <p:cNvSpPr txBox="1"/>
          <p:nvPr>
            <p:custDataLst>
              <p:tags r:id="rId5"/>
            </p:custDataLst>
          </p:nvPr>
        </p:nvSpPr>
        <p:spPr>
          <a:xfrm>
            <a:off x="7394838" y="5035404"/>
            <a:ext cx="1346615" cy="399954"/>
          </a:xfrm>
          <a:prstGeom prst="rect">
            <a:avLst/>
          </a:prstGeom>
          <a:solidFill>
            <a:schemeClr val="accent1"/>
          </a:solidFill>
          <a:ln w="12700" cap="flat" cmpd="sng" algn="ctr">
            <a:solidFill>
              <a:schemeClr val="lt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defPPr>
              <a:defRPr lang="zh-CN"/>
            </a:defPPr>
            <a:lvl1pPr marL="0" marR="0" indent="0" algn="ctr" defTabSz="914400" eaLnBrk="1" latinLnBrk="0" hangingPunct="1">
              <a:lnSpc>
                <a:spcPct val="100000"/>
              </a:lnSpc>
              <a:buClrTx/>
              <a:buSzTx/>
              <a:buNone/>
              <a:defRPr kumimoji="0" sz="2000" b="0" i="0" u="none" strike="noStrike" cap="none" normalizeH="0" baseline="0">
                <a:ln>
                  <a:noFill/>
                </a:ln>
                <a:solidFill>
                  <a:schemeClr val="bg1"/>
                </a:solidFill>
                <a:effectLst/>
                <a:latin typeface="+mj-ea"/>
                <a:ea typeface="+mj-ea"/>
              </a:defRPr>
            </a:lvl1pPr>
          </a:lstStyle>
          <a:p>
            <a:pPr defTabSz="913765">
              <a:defRPr/>
            </a:pPr>
            <a:r>
              <a:rPr lang="en-US" altLang="zh-CN" sz="2000" dirty="0">
                <a:solidFill>
                  <a:srgbClr val="FFFFFF"/>
                </a:solidFill>
                <a:latin typeface="汉仪正圆-45W" panose="00020600040101010101" charset="-122"/>
                <a:ea typeface="汉仪正圆-45W" panose="00020600040101010101" charset="-122"/>
              </a:rPr>
              <a:t>June 2022</a:t>
            </a:r>
            <a:endParaRPr lang="en-US" altLang="zh-CN" sz="2000" dirty="0">
              <a:solidFill>
                <a:srgbClr val="FFFFFF"/>
              </a:solidFill>
              <a:latin typeface="汉仪正圆-45W" panose="00020600040101010101" charset="-122"/>
              <a:ea typeface="汉仪正圆-45W" panose="00020600040101010101" charset="-122"/>
            </a:endParaRPr>
          </a:p>
        </p:txBody>
      </p:sp>
      <p:grpSp>
        <p:nvGrpSpPr>
          <p:cNvPr id="62" name="397649"/>
          <p:cNvGrpSpPr/>
          <p:nvPr/>
        </p:nvGrpSpPr>
        <p:grpSpPr>
          <a:xfrm flipH="1">
            <a:off x="10559747" y="612749"/>
            <a:ext cx="1053822" cy="524343"/>
            <a:chOff x="708075" y="376409"/>
            <a:chExt cx="779531" cy="387866"/>
          </a:xfrm>
          <a:solidFill>
            <a:schemeClr val="accent6"/>
          </a:solidFill>
        </p:grpSpPr>
        <p:sp>
          <p:nvSpPr>
            <p:cNvPr id="63" name="矩形: 圆角 62"/>
            <p:cNvSpPr/>
            <p:nvPr>
              <p:custDataLst>
                <p:tags r:id="rId6"/>
              </p:custDataLst>
            </p:nvPr>
          </p:nvSpPr>
          <p:spPr bwMode="auto">
            <a:xfrm>
              <a:off x="708075" y="376409"/>
              <a:ext cx="779531" cy="86066"/>
            </a:xfrm>
            <a:prstGeom prst="roundRect">
              <a:avLst>
                <a:gd name="adj" fmla="val 50000"/>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7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704020202020204" pitchFamily="34" charset="0"/>
                <a:ea typeface="宋体" panose="02010600030101010101" pitchFamily="2" charset="-122"/>
                <a:cs typeface="+mn-cs"/>
              </a:endParaRPr>
            </a:p>
          </p:txBody>
        </p:sp>
        <p:sp>
          <p:nvSpPr>
            <p:cNvPr id="64" name="矩形: 圆角 63"/>
            <p:cNvSpPr/>
            <p:nvPr>
              <p:custDataLst>
                <p:tags r:id="rId7"/>
              </p:custDataLst>
            </p:nvPr>
          </p:nvSpPr>
          <p:spPr bwMode="auto">
            <a:xfrm>
              <a:off x="708075" y="527309"/>
              <a:ext cx="635184" cy="86066"/>
            </a:xfrm>
            <a:prstGeom prst="roundRect">
              <a:avLst>
                <a:gd name="adj" fmla="val 50000"/>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7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704020202020204" pitchFamily="34" charset="0"/>
                <a:ea typeface="宋体" panose="02010600030101010101" pitchFamily="2" charset="-122"/>
                <a:cs typeface="+mn-cs"/>
              </a:endParaRPr>
            </a:p>
          </p:txBody>
        </p:sp>
        <p:sp>
          <p:nvSpPr>
            <p:cNvPr id="65" name="矩形: 圆角 64"/>
            <p:cNvSpPr/>
            <p:nvPr>
              <p:custDataLst>
                <p:tags r:id="rId8"/>
              </p:custDataLst>
            </p:nvPr>
          </p:nvSpPr>
          <p:spPr bwMode="auto">
            <a:xfrm>
              <a:off x="708075" y="678209"/>
              <a:ext cx="499022" cy="86066"/>
            </a:xfrm>
            <a:prstGeom prst="roundRect">
              <a:avLst>
                <a:gd name="adj" fmla="val 50000"/>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7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704020202020204" pitchFamily="34" charset="0"/>
                <a:ea typeface="宋体" panose="02010600030101010101" pitchFamily="2" charset="-122"/>
                <a:cs typeface="+mn-cs"/>
              </a:endParaRPr>
            </a:p>
          </p:txBody>
        </p:sp>
      </p:grpSp>
      <p:pic>
        <p:nvPicPr>
          <p:cNvPr id="7" name="083398" descr="C:\Users\安娜\Downloads\微信图片_20220515120852.png微信图片_20220515120852"/>
          <p:cNvPicPr>
            <a:picLocks noGrp="1" noChangeAspect="1"/>
          </p:cNvPicPr>
          <p:nvPr>
            <p:custDataLst>
              <p:tags r:id="rId9"/>
            </p:custDataLst>
          </p:nvPr>
        </p:nvPicPr>
        <p:blipFill rotWithShape="1">
          <a:blip r:embed="rId10"/>
          <a:srcRect/>
          <a:stretch>
            <a:fillRect/>
          </a:stretch>
        </p:blipFill>
        <p:spPr>
          <a:xfrm>
            <a:off x="0" y="-50165"/>
            <a:ext cx="7980045" cy="2728595"/>
          </a:xfrm>
          <a:custGeom>
            <a:avLst/>
            <a:gdLst>
              <a:gd name="connsiteX0" fmla="*/ 0 w 5437856"/>
              <a:gd name="connsiteY0" fmla="*/ 0 h 3032527"/>
              <a:gd name="connsiteX1" fmla="*/ 1119432 w 5437856"/>
              <a:gd name="connsiteY1" fmla="*/ 0 h 3032527"/>
              <a:gd name="connsiteX2" fmla="*/ 1800223 w 5437856"/>
              <a:gd name="connsiteY2" fmla="*/ 680790 h 3032527"/>
              <a:gd name="connsiteX3" fmla="*/ 2391194 w 5437856"/>
              <a:gd name="connsiteY3" fmla="*/ 680790 h 3032527"/>
              <a:gd name="connsiteX4" fmla="*/ 3071985 w 5437856"/>
              <a:gd name="connsiteY4" fmla="*/ 0 h 3032527"/>
              <a:gd name="connsiteX5" fmla="*/ 5437856 w 5437856"/>
              <a:gd name="connsiteY5" fmla="*/ 0 h 3032527"/>
              <a:gd name="connsiteX6" fmla="*/ 2624260 w 5437856"/>
              <a:gd name="connsiteY6" fmla="*/ 2813596 h 3032527"/>
              <a:gd name="connsiteX7" fmla="*/ 1567160 w 5437856"/>
              <a:gd name="connsiteY7" fmla="*/ 2813597 h 3032527"/>
              <a:gd name="connsiteX8" fmla="*/ 0 w 5437856"/>
              <a:gd name="connsiteY8" fmla="*/ 1246436 h 3032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7856" h="3032527">
                <a:moveTo>
                  <a:pt x="0" y="0"/>
                </a:moveTo>
                <a:lnTo>
                  <a:pt x="1119432" y="0"/>
                </a:lnTo>
                <a:lnTo>
                  <a:pt x="1800223" y="680790"/>
                </a:lnTo>
                <a:cubicBezTo>
                  <a:pt x="1963415" y="843983"/>
                  <a:pt x="2228002" y="843983"/>
                  <a:pt x="2391194" y="680790"/>
                </a:cubicBezTo>
                <a:lnTo>
                  <a:pt x="3071985" y="0"/>
                </a:lnTo>
                <a:lnTo>
                  <a:pt x="5437856" y="0"/>
                </a:lnTo>
                <a:lnTo>
                  <a:pt x="2624260" y="2813596"/>
                </a:lnTo>
                <a:cubicBezTo>
                  <a:pt x="2332351" y="3105505"/>
                  <a:pt x="1859071" y="3105505"/>
                  <a:pt x="1567160" y="2813597"/>
                </a:cubicBezTo>
                <a:lnTo>
                  <a:pt x="0" y="1246436"/>
                </a:lnTo>
                <a:close/>
              </a:path>
            </a:pathLst>
          </a:custGeom>
          <a:solidFill>
            <a:schemeClr val="lt1">
              <a:lumMod val="85000"/>
            </a:schemeClr>
          </a:solidFill>
        </p:spPr>
      </p:pic>
      <p:sp>
        <p:nvSpPr>
          <p:cNvPr id="18" name="232810"/>
          <p:cNvSpPr/>
          <p:nvPr>
            <p:custDataLst>
              <p:tags r:id="rId11"/>
            </p:custDataLst>
          </p:nvPr>
        </p:nvSpPr>
        <p:spPr bwMode="auto">
          <a:xfrm>
            <a:off x="5174222" y="2027202"/>
            <a:ext cx="2583116" cy="599662"/>
          </a:xfrm>
          <a:prstGeom prst="roundRect">
            <a:avLst>
              <a:gd name="adj" fmla="val 50000"/>
            </a:avLst>
          </a:prstGeom>
          <a:gradFill>
            <a:gsLst>
              <a:gs pos="0">
                <a:srgbClr val="084C61">
                  <a:lumMod val="90000"/>
                  <a:lumOff val="10000"/>
                </a:srgbClr>
              </a:gs>
              <a:gs pos="56000">
                <a:srgbClr val="084C61">
                  <a:lumMod val="98000"/>
                  <a:lumOff val="2000"/>
                </a:srgbClr>
              </a:gs>
              <a:gs pos="100000">
                <a:srgbClr val="063949">
                  <a:lumMod val="85000"/>
                </a:srgbClr>
              </a:gs>
            </a:gsLst>
            <a:lin ang="5400000" scaled="0"/>
          </a:gradFill>
          <a:ln w="12700" cap="flat" cmpd="sng" algn="ctr">
            <a:noFill/>
            <a:prstDash val="solid"/>
            <a:round/>
            <a:headEnd type="none" w="med" len="med"/>
            <a:tailEnd type="none" w="med" len="med"/>
          </a:ln>
          <a:effectLst/>
        </p:spPr>
        <p:txBody>
          <a:bodyPr vert="horz" wrap="square" lIns="0" tIns="0" rIns="0" bIns="0" numCol="1" rtlCol="0" anchor="ctr" anchorCtr="0" compatLnSpc="1"/>
          <a:lstStyle/>
          <a:p>
            <a:pPr algn="ctr" fontAlgn="base">
              <a:spcBef>
                <a:spcPct val="0"/>
              </a:spcBef>
              <a:spcAft>
                <a:spcPct val="0"/>
              </a:spcAft>
            </a:pPr>
            <a:r>
              <a:rPr lang="en-US" altLang="zh-CN" sz="2400">
                <a:solidFill>
                  <a:schemeClr val="lt1"/>
                </a:solidFill>
                <a:latin typeface="汉仪正圆-45W" panose="00020600040101010101" charset="-122"/>
                <a:ea typeface="汉仪正圆-45W" panose="00020600040101010101" charset="-122"/>
              </a:rPr>
              <a:t>Proposal theme</a:t>
            </a:r>
            <a:endParaRPr lang="en-US" altLang="zh-CN" sz="2400">
              <a:solidFill>
                <a:schemeClr val="lt1"/>
              </a:solidFill>
              <a:latin typeface="汉仪正圆-45W" panose="00020600040101010101" charset="-122"/>
              <a:ea typeface="汉仪正圆-45W" panose="00020600040101010101" charset="-122"/>
            </a:endParaRPr>
          </a:p>
        </p:txBody>
      </p:sp>
      <p:sp>
        <p:nvSpPr>
          <p:cNvPr id="14" name="023996"/>
          <p:cNvSpPr/>
          <p:nvPr>
            <p:custDataLst>
              <p:tags r:id="rId12"/>
            </p:custDataLst>
          </p:nvPr>
        </p:nvSpPr>
        <p:spPr bwMode="auto">
          <a:xfrm>
            <a:off x="3145904" y="476965"/>
            <a:ext cx="2205038" cy="2763838"/>
          </a:xfrm>
          <a:custGeom>
            <a:avLst/>
            <a:gdLst>
              <a:gd name="T0" fmla="*/ 0 w 6103"/>
              <a:gd name="T1" fmla="*/ 0 h 7657"/>
              <a:gd name="T2" fmla="*/ 2161 w 6103"/>
              <a:gd name="T3" fmla="*/ 0 h 7657"/>
              <a:gd name="T4" fmla="*/ 2518 w 6103"/>
              <a:gd name="T5" fmla="*/ 134 h 7657"/>
              <a:gd name="T6" fmla="*/ 5851 w 6103"/>
              <a:gd name="T7" fmla="*/ 3437 h 7657"/>
              <a:gd name="T8" fmla="*/ 5889 w 6103"/>
              <a:gd name="T9" fmla="*/ 4178 h 7657"/>
              <a:gd name="T10" fmla="*/ 2567 w 6103"/>
              <a:gd name="T11" fmla="*/ 7474 h 7657"/>
              <a:gd name="T12" fmla="*/ 2104 w 6103"/>
              <a:gd name="T13" fmla="*/ 7657 h 7657"/>
              <a:gd name="T14" fmla="*/ 0 w 6103"/>
              <a:gd name="T15" fmla="*/ 7657 h 7657"/>
              <a:gd name="T16" fmla="*/ 3856 w 6103"/>
              <a:gd name="T17" fmla="*/ 3826 h 7657"/>
              <a:gd name="T18" fmla="*/ 0 w 6103"/>
              <a:gd name="T19" fmla="*/ 0 h 7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03" h="7657">
                <a:moveTo>
                  <a:pt x="0" y="0"/>
                </a:moveTo>
                <a:lnTo>
                  <a:pt x="2161" y="0"/>
                </a:lnTo>
                <a:cubicBezTo>
                  <a:pt x="2288" y="2"/>
                  <a:pt x="2388" y="1"/>
                  <a:pt x="2518" y="134"/>
                </a:cubicBezTo>
                <a:cubicBezTo>
                  <a:pt x="3611" y="1252"/>
                  <a:pt x="4740" y="2336"/>
                  <a:pt x="5851" y="3437"/>
                </a:cubicBezTo>
                <a:cubicBezTo>
                  <a:pt x="6103" y="3684"/>
                  <a:pt x="6086" y="3960"/>
                  <a:pt x="5889" y="4178"/>
                </a:cubicBezTo>
                <a:cubicBezTo>
                  <a:pt x="4782" y="5277"/>
                  <a:pt x="3674" y="6375"/>
                  <a:pt x="2567" y="7474"/>
                </a:cubicBezTo>
                <a:cubicBezTo>
                  <a:pt x="2440" y="7589"/>
                  <a:pt x="2284" y="7647"/>
                  <a:pt x="2104" y="7657"/>
                </a:cubicBezTo>
                <a:lnTo>
                  <a:pt x="0" y="7657"/>
                </a:lnTo>
                <a:lnTo>
                  <a:pt x="3856" y="3826"/>
                </a:lnTo>
                <a:lnTo>
                  <a:pt x="0" y="0"/>
                </a:lnTo>
                <a:close/>
              </a:path>
            </a:pathLst>
          </a:custGeom>
          <a:gradFill>
            <a:gsLst>
              <a:gs pos="0">
                <a:srgbClr val="137E89">
                  <a:lumMod val="85000"/>
                  <a:lumOff val="15000"/>
                </a:srgbClr>
              </a:gs>
              <a:gs pos="53000">
                <a:srgbClr val="137E89">
                  <a:lumMod val="98000"/>
                  <a:lumOff val="2000"/>
                </a:srgbClr>
              </a:gs>
              <a:gs pos="100000">
                <a:srgbClr val="0E5E67">
                  <a:lumMod val="85000"/>
                </a:srgbClr>
              </a:gs>
            </a:gsLst>
            <a:lin ang="5400000" scaled="0"/>
          </a:gradFill>
          <a:ln w="12700" cap="flat" cmpd="sng" algn="ctr">
            <a:noFill/>
            <a:prstDash val="solid"/>
            <a:round/>
            <a:headEnd type="none" w="med" len="med"/>
            <a:tailEnd type="none" w="med" len="med"/>
          </a:ln>
          <a:effectLst/>
          <a:extLst>
            <a:ext uri="{91240B29-F687-4F45-9708-019B960494DF}">
              <a14:hiddenLine xmlns:a14="http://schemas.microsoft.com/office/drawing/2010/main" w="9525">
                <a:solidFill>
                  <a:srgbClr val="000000"/>
                </a:solidFill>
                <a:round/>
              </a14:hiddenLine>
            </a:ext>
          </a:extLst>
        </p:spPr>
        <p:txBody>
          <a:bodyPr vert="horz" wrap="square" lIns="0" tIns="0" rIns="0" bIns="0" numCol="1" rtlCol="0" anchor="ctr" anchorCtr="0" compatLnSpc="1"/>
          <a:lstStyle/>
          <a:p>
            <a:pPr algn="ctr"/>
            <a:endParaRPr lang="zh-CN" altLang="en-US" sz="2000">
              <a:solidFill>
                <a:schemeClr val="lt1"/>
              </a:solidFill>
              <a:latin typeface="+mj-ea"/>
              <a:ea typeface="+mj-ea"/>
            </a:endParaRPr>
          </a:p>
        </p:txBody>
      </p:sp>
      <p:pic>
        <p:nvPicPr>
          <p:cNvPr id="101" name="图片 100"/>
          <p:cNvPicPr/>
          <p:nvPr/>
        </p:nvPicPr>
        <p:blipFill>
          <a:blip r:embed="rId13"/>
          <a:stretch>
            <a:fillRect/>
          </a:stretch>
        </p:blipFill>
        <p:spPr>
          <a:xfrm>
            <a:off x="409575" y="4509135"/>
            <a:ext cx="1225550" cy="1225550"/>
          </a:xfrm>
          <a:prstGeom prst="rect">
            <a:avLst/>
          </a:prstGeom>
          <a:noFill/>
          <a:ln w="9525">
            <a:noFill/>
          </a:ln>
        </p:spPr>
      </p:pic>
      <p:pic>
        <p:nvPicPr>
          <p:cNvPr id="102" name="图片 101"/>
          <p:cNvPicPr/>
          <p:nvPr/>
        </p:nvPicPr>
        <p:blipFill>
          <a:blip r:embed="rId14"/>
          <a:stretch>
            <a:fillRect/>
          </a:stretch>
        </p:blipFill>
        <p:spPr>
          <a:xfrm>
            <a:off x="1849755" y="4797425"/>
            <a:ext cx="2600325" cy="876300"/>
          </a:xfrm>
          <a:prstGeom prst="rect">
            <a:avLst/>
          </a:prstGeom>
          <a:noFill/>
          <a:ln w="9525">
            <a:noFill/>
          </a:ln>
        </p:spPr>
      </p:pic>
      <p:sp>
        <p:nvSpPr>
          <p:cNvPr id="6" name="818628"/>
          <p:cNvSpPr txBox="1">
            <a:spLocks noChangeArrowheads="1"/>
          </p:cNvSpPr>
          <p:nvPr/>
        </p:nvSpPr>
        <p:spPr bwMode="auto">
          <a:xfrm>
            <a:off x="6868795" y="6021070"/>
            <a:ext cx="4482465" cy="3422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anose="02010609030101010101"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algn="l" defTabSz="913130"/>
            <a:r>
              <a:rPr lang="en-US" altLang="zh-CN" sz="1400" b="0" dirty="0">
                <a:solidFill>
                  <a:srgbClr val="000000"/>
                </a:solidFill>
                <a:latin typeface="Arial" panose="020B0704020202020204"/>
                <a:ea typeface="汉仪正圆-45W" panose="00020600040101010101" charset="-122"/>
                <a:sym typeface="+mn-ea"/>
              </a:rPr>
              <a:t>Mostak Ahamed Galib, Wuhan University of Technology</a:t>
            </a:r>
            <a:endParaRPr lang="en-US" altLang="zh-CN" sz="1400" b="0" dirty="0">
              <a:solidFill>
                <a:srgbClr val="000000"/>
              </a:solidFill>
              <a:latin typeface="Arial" panose="020B0704020202020204"/>
              <a:ea typeface="汉仪正圆-45W" panose="0002060004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600" advTm="2996">
        <p:blinds dir="vert"/>
      </p:transition>
    </mc:Choice>
    <mc:Fallback>
      <p:transition spd="med" advTm="2996">
        <p:blinds dir="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99703"/>
          <p:cNvSpPr/>
          <p:nvPr/>
        </p:nvSpPr>
        <p:spPr>
          <a:xfrm>
            <a:off x="729289" y="138888"/>
            <a:ext cx="7529331" cy="583565"/>
          </a:xfrm>
          <a:prstGeom prst="rect">
            <a:avLst/>
          </a:prstGeom>
        </p:spPr>
        <p:txBody>
          <a:bodyPr wrap="square">
            <a:spAutoFit/>
          </a:bodyPr>
          <a:lstStyle/>
          <a:p>
            <a:pPr marL="0" marR="0">
              <a:spcBef>
                <a:spcPts val="0"/>
              </a:spcBef>
              <a:spcAft>
                <a:spcPts val="0"/>
              </a:spcAft>
            </a:pPr>
            <a:r>
              <a:rPr lang="en-US" sz="1600" b="1" kern="100" dirty="0">
                <a:solidFill>
                  <a:schemeClr val="accent1"/>
                </a:solidFill>
                <a:latin typeface="汉仪雅酷黑-75J" panose="00020600040101010101" charset="-122"/>
                <a:ea typeface="汉仪雅酷黑-75J" panose="00020600040101010101" charset="-122"/>
                <a:cs typeface="Times New Roman" panose="02020803070505020304" pitchFamily="18" charset="0"/>
                <a:sym typeface="+mn-ea"/>
              </a:rPr>
              <a:t>Key details of the project</a:t>
            </a:r>
            <a:endParaRPr lang="en-US" sz="1600" b="1" kern="100" dirty="0">
              <a:solidFill>
                <a:schemeClr val="accent1"/>
              </a:solidFill>
              <a:latin typeface="汉仪雅酷黑-75J" panose="00020600040101010101" charset="-122"/>
              <a:ea typeface="汉仪雅酷黑-75J" panose="00020600040101010101" charset="-122"/>
              <a:cs typeface="Times New Roman" panose="02020803070505020304" pitchFamily="18" charset="0"/>
              <a:sym typeface="+mn-ea"/>
            </a:endParaRPr>
          </a:p>
          <a:p>
            <a:pPr marL="0" marR="0">
              <a:spcBef>
                <a:spcPts val="0"/>
              </a:spcBef>
              <a:spcAft>
                <a:spcPts val="0"/>
              </a:spcAft>
            </a:pPr>
            <a:r>
              <a:rPr lang="ru-RU" sz="1600" b="1" kern="100" dirty="0">
                <a:solidFill>
                  <a:schemeClr val="accent1"/>
                </a:solidFill>
                <a:latin typeface="汉仪雅酷黑-75J" panose="00020600040101010101" charset="-122"/>
                <a:ea typeface="汉仪雅酷黑-75J" panose="00020600040101010101" charset="-122"/>
                <a:cs typeface="Times New Roman" panose="02020803070505020304" pitchFamily="18" charset="0"/>
              </a:rPr>
              <a:t>А</a:t>
            </a:r>
            <a:r>
              <a:rPr lang="en-US" sz="1600" b="1" kern="100" dirty="0">
                <a:solidFill>
                  <a:schemeClr val="accent1"/>
                </a:solidFill>
                <a:latin typeface="汉仪雅酷黑-75J" panose="00020600040101010101" charset="-122"/>
                <a:ea typeface="汉仪雅酷黑-75J" panose="00020600040101010101" charset="-122"/>
                <a:cs typeface="Times New Roman" panose="02020803070505020304" pitchFamily="18" charset="0"/>
              </a:rPr>
              <a:t>reas of cooperation</a:t>
            </a:r>
            <a:endParaRPr lang="en-US" sz="1600" b="1" kern="100" dirty="0">
              <a:solidFill>
                <a:schemeClr val="accent1"/>
              </a:solidFill>
              <a:latin typeface="汉仪雅酷黑-75J" panose="00020600040101010101" charset="-122"/>
              <a:ea typeface="汉仪雅酷黑-75J" panose="00020600040101010101" charset="-122"/>
              <a:cs typeface="Times New Roman" panose="02020803070505020304" pitchFamily="18" charset="0"/>
            </a:endParaRPr>
          </a:p>
        </p:txBody>
      </p:sp>
      <p:grpSp>
        <p:nvGrpSpPr>
          <p:cNvPr id="14" name="034984"/>
          <p:cNvGrpSpPr/>
          <p:nvPr/>
        </p:nvGrpSpPr>
        <p:grpSpPr>
          <a:xfrm>
            <a:off x="225387" y="150729"/>
            <a:ext cx="461198" cy="461198"/>
            <a:chOff x="-967249" y="4005064"/>
            <a:chExt cx="352926" cy="352926"/>
          </a:xfrm>
        </p:grpSpPr>
        <p:sp>
          <p:nvSpPr>
            <p:cNvPr id="15" name="椭圆 14"/>
            <p:cNvSpPr/>
            <p:nvPr>
              <p:custDataLst>
                <p:tags r:id="rId1"/>
              </p:custDataLst>
            </p:nvPr>
          </p:nvSpPr>
          <p:spPr bwMode="auto">
            <a:xfrm>
              <a:off x="-967249" y="4005064"/>
              <a:ext cx="352926" cy="352926"/>
            </a:xfrm>
            <a:prstGeom prst="ellipse">
              <a:avLst/>
            </a:prstGeom>
            <a:gradFill>
              <a:gsLst>
                <a:gs pos="0">
                  <a:srgbClr val="137E89">
                    <a:lumMod val="85000"/>
                    <a:lumOff val="15000"/>
                  </a:srgbClr>
                </a:gs>
                <a:gs pos="53000">
                  <a:srgbClr val="137E89">
                    <a:lumMod val="98000"/>
                    <a:lumOff val="2000"/>
                  </a:srgbClr>
                </a:gs>
                <a:gs pos="100000">
                  <a:srgbClr val="0E5E67">
                    <a:lumMod val="85000"/>
                  </a:srgbClr>
                </a:gs>
              </a:gsLst>
              <a:lin ang="5400000" scaled="0"/>
            </a:gra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lstStyle/>
            <a:p>
              <a:pPr algn="ctr"/>
              <a:endParaRPr lang="zh-CN" altLang="en-US" sz="2000">
                <a:solidFill>
                  <a:schemeClr val="lt1"/>
                </a:solidFill>
                <a:latin typeface="+mj-ea"/>
                <a:ea typeface="+mj-ea"/>
              </a:endParaRPr>
            </a:p>
          </p:txBody>
        </p:sp>
        <p:sp>
          <p:nvSpPr>
            <p:cNvPr id="16" name="箭头: V 形 15"/>
            <p:cNvSpPr/>
            <p:nvPr>
              <p:custDataLst>
                <p:tags r:id="rId2"/>
              </p:custDataLst>
            </p:nvPr>
          </p:nvSpPr>
          <p:spPr bwMode="auto">
            <a:xfrm>
              <a:off x="-857842" y="4061673"/>
              <a:ext cx="152122" cy="239707"/>
            </a:xfrm>
            <a:prstGeom prst="chevron">
              <a:avLst/>
            </a:prstGeom>
            <a:solidFill>
              <a:schemeClr val="l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pPr>
              <a:endParaRPr kumimoji="0" lang="zh-CN" altLang="en-US" sz="1800" b="0" i="0" u="none" strike="noStrike" cap="none" normalizeH="0" baseline="0">
                <a:ln>
                  <a:noFill/>
                </a:ln>
                <a:solidFill>
                  <a:schemeClr val="dk1"/>
                </a:solidFill>
                <a:effectLst/>
                <a:latin typeface="Arial" panose="020B0704020202020204" pitchFamily="34" charset="0"/>
                <a:ea typeface="宋体" panose="02010600030101010101" pitchFamily="2" charset="-122"/>
              </a:endParaRPr>
            </a:p>
          </p:txBody>
        </p:sp>
      </p:grpSp>
      <p:sp>
        <p:nvSpPr>
          <p:cNvPr id="44" name="矩形 43"/>
          <p:cNvSpPr/>
          <p:nvPr>
            <p:custDataLst>
              <p:tags r:id="rId3"/>
            </p:custDataLst>
          </p:nvPr>
        </p:nvSpPr>
        <p:spPr>
          <a:xfrm>
            <a:off x="274122" y="697638"/>
            <a:ext cx="2728590" cy="6089072"/>
          </a:xfrm>
          <a:prstGeom prst="rect">
            <a:avLst/>
          </a:prstGeom>
          <a:solidFill>
            <a:srgbClr val="FFFFFF"/>
          </a:solidFill>
          <a:ln w="12700" cap="flat" cmpd="sng" algn="ctr">
            <a:noFill/>
            <a:prstDash val="solid"/>
            <a:miter lim="800000"/>
          </a:ln>
          <a:effectLst/>
        </p:spPr>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9" name="矩形 58"/>
          <p:cNvSpPr/>
          <p:nvPr>
            <p:custDataLst>
              <p:tags r:id="rId4"/>
            </p:custDataLst>
          </p:nvPr>
        </p:nvSpPr>
        <p:spPr>
          <a:xfrm>
            <a:off x="9045490" y="697638"/>
            <a:ext cx="2655851" cy="6089072"/>
          </a:xfrm>
          <a:prstGeom prst="rect">
            <a:avLst/>
          </a:prstGeom>
          <a:solidFill>
            <a:srgbClr val="FFFFFF"/>
          </a:solidFill>
          <a:ln w="12700" cap="flat" cmpd="sng" algn="ctr">
            <a:noFill/>
            <a:prstDash val="solid"/>
            <a:miter lim="800000"/>
          </a:ln>
          <a:effectLst/>
        </p:spPr>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47" name="文本框 46"/>
          <p:cNvSpPr txBox="1"/>
          <p:nvPr>
            <p:custDataLst>
              <p:tags r:id="rId5"/>
            </p:custDataLst>
          </p:nvPr>
        </p:nvSpPr>
        <p:spPr>
          <a:xfrm>
            <a:off x="225425" y="3501390"/>
            <a:ext cx="4928235" cy="625475"/>
          </a:xfrm>
          <a:prstGeom prst="rect">
            <a:avLst/>
          </a:prstGeom>
          <a:noFill/>
        </p:spPr>
        <p:txBody>
          <a:bodyPr wrap="square" lIns="90000" tIns="46800" rIns="90000" bIns="0" rtlCol="0" anchor="ctr" anchorCtr="0"/>
          <a:lstStyle>
            <a:defPPr>
              <a:defRPr lang="zh-CN"/>
            </a:defPPr>
            <a:lvl1pPr>
              <a:defRPr sz="2400" spc="200">
                <a:latin typeface="微软雅黑" panose="020B0503020204020204" pitchFamily="34" charset="-122"/>
                <a:ea typeface="微软雅黑" panose="020B0503020204020204" pitchFamily="34" charset="-122"/>
              </a:defRPr>
            </a:lvl1pPr>
          </a:lstStyle>
          <a:p>
            <a:pPr>
              <a:lnSpc>
                <a:spcPct val="120000"/>
              </a:lnSpc>
            </a:pPr>
            <a:r>
              <a:rPr lang="en-US" altLang="zh-CN" sz="1600"/>
              <a:t>Worldwide education cooperation</a:t>
            </a:r>
            <a:endParaRPr lang="en-US" altLang="zh-CN" sz="1600"/>
          </a:p>
        </p:txBody>
      </p:sp>
      <p:sp>
        <p:nvSpPr>
          <p:cNvPr id="48" name="文本框 47"/>
          <p:cNvSpPr txBox="1"/>
          <p:nvPr>
            <p:custDataLst>
              <p:tags r:id="rId6"/>
            </p:custDataLst>
          </p:nvPr>
        </p:nvSpPr>
        <p:spPr>
          <a:xfrm>
            <a:off x="536575" y="3933190"/>
            <a:ext cx="3442335" cy="2312670"/>
          </a:xfrm>
          <a:prstGeom prst="rect">
            <a:avLst/>
          </a:prstGeom>
          <a:noFill/>
        </p:spPr>
        <p:txBody>
          <a:bodyPr wrap="square" lIns="90000" tIns="0" rIns="90000" bIns="46800" rtlCol="0">
            <a:noAutofit/>
          </a:bodyPr>
          <a:lstStyle>
            <a:defPPr>
              <a:defRPr lang="zh-CN"/>
            </a:defPPr>
            <a:lvl1pPr fontAlgn="auto">
              <a:lnSpc>
                <a:spcPct val="130000"/>
              </a:lnSpc>
              <a:spcAft>
                <a:spcPts val="1000"/>
              </a:spcAft>
              <a:defRPr sz="1600" spc="150"/>
            </a:lvl1pPr>
          </a:lstStyle>
          <a:p>
            <a:pPr>
              <a:lnSpc>
                <a:spcPct val="120000"/>
              </a:lnSpc>
            </a:pPr>
            <a:endParaRPr lang="zh-CN" altLang="en-US" sz="1100">
              <a:solidFill>
                <a:srgbClr val="000000">
                  <a:lumMod val="75000"/>
                  <a:lumOff val="25000"/>
                </a:srgbClr>
              </a:solidFill>
              <a:latin typeface="微软雅黑" panose="020B0503020204020204" pitchFamily="34" charset="-122"/>
              <a:ea typeface="微软雅黑" panose="020B0503020204020204" pitchFamily="34" charset="-122"/>
            </a:endParaRPr>
          </a:p>
          <a:p>
            <a:pPr algn="just">
              <a:lnSpc>
                <a:spcPct val="120000"/>
              </a:lnSpc>
            </a:pPr>
            <a:r>
              <a:rPr lang="zh-CN" altLang="en-US" sz="1100">
                <a:solidFill>
                  <a:srgbClr val="000000">
                    <a:lumMod val="75000"/>
                    <a:lumOff val="25000"/>
                  </a:srgbClr>
                </a:solidFill>
                <a:latin typeface="微软雅黑" panose="020B0503020204020204" pitchFamily="34" charset="-122"/>
                <a:ea typeface="微软雅黑" panose="020B0503020204020204" pitchFamily="34" charset="-122"/>
              </a:rPr>
              <a:t>In July 2020, the Alliance</a:t>
            </a:r>
            <a:r>
              <a:rPr lang="en-US" altLang="zh-CN" sz="1100">
                <a:solidFill>
                  <a:srgbClr val="000000">
                    <a:lumMod val="75000"/>
                    <a:lumOff val="25000"/>
                  </a:srgbClr>
                </a:solidFill>
                <a:latin typeface="微软雅黑" panose="020B0503020204020204" pitchFamily="34" charset="-122"/>
                <a:ea typeface="微软雅黑" panose="020B0503020204020204" pitchFamily="34" charset="-122"/>
              </a:rPr>
              <a:t> and </a:t>
            </a:r>
            <a:r>
              <a:rPr lang="zh-CN" altLang="en-US" sz="1100">
                <a:solidFill>
                  <a:srgbClr val="000000">
                    <a:lumMod val="75000"/>
                    <a:lumOff val="25000"/>
                  </a:srgbClr>
                </a:solidFill>
                <a:latin typeface="微软雅黑" panose="020B0503020204020204" pitchFamily="34" charset="-122"/>
                <a:ea typeface="微软雅黑" panose="020B0503020204020204" pitchFamily="34" charset="-122"/>
              </a:rPr>
              <a:t>Belarusian State Polytechnic University and Yunfu Technician College jointly </a:t>
            </a:r>
            <a:r>
              <a:rPr lang="en-US" altLang="zh-CN" sz="1100">
                <a:solidFill>
                  <a:srgbClr val="000000">
                    <a:lumMod val="75000"/>
                    <a:lumOff val="25000"/>
                  </a:srgbClr>
                </a:solidFill>
                <a:latin typeface="微软雅黑" panose="020B0503020204020204" pitchFamily="34" charset="-122"/>
                <a:ea typeface="微软雅黑" panose="020B0503020204020204" pitchFamily="34" charset="-122"/>
              </a:rPr>
              <a:t>started</a:t>
            </a:r>
            <a:r>
              <a:rPr lang="zh-CN" altLang="en-US" sz="1100">
                <a:solidFill>
                  <a:srgbClr val="000000">
                    <a:lumMod val="75000"/>
                    <a:lumOff val="25000"/>
                  </a:srgbClr>
                </a:solidFill>
                <a:latin typeface="微软雅黑" panose="020B0503020204020204" pitchFamily="34" charset="-122"/>
                <a:ea typeface="微软雅黑" panose="020B0503020204020204" pitchFamily="34" charset="-122"/>
              </a:rPr>
              <a:t> for the joint construction of the "Guangdong Technician" project Yunfu International Education Base，</a:t>
            </a:r>
            <a:r>
              <a:rPr lang="en-US" altLang="zh-CN" sz="1100">
                <a:solidFill>
                  <a:srgbClr val="000000">
                    <a:lumMod val="75000"/>
                    <a:lumOff val="25000"/>
                  </a:srgbClr>
                </a:solidFill>
                <a:latin typeface="微软雅黑" panose="020B0503020204020204" pitchFamily="34" charset="-122"/>
                <a:ea typeface="微软雅黑" panose="020B0503020204020204" pitchFamily="34" charset="-122"/>
              </a:rPr>
              <a:t> then signed the online-course of training“Worldwide top-professors”.</a:t>
            </a:r>
            <a:endParaRPr lang="en-US" altLang="zh-CN" sz="1100">
              <a:solidFill>
                <a:srgbClr val="000000">
                  <a:lumMod val="75000"/>
                  <a:lumOff val="25000"/>
                </a:srgbClr>
              </a:solidFill>
              <a:latin typeface="微软雅黑" panose="020B0503020204020204" pitchFamily="34" charset="-122"/>
              <a:ea typeface="微软雅黑" panose="020B0503020204020204" pitchFamily="34" charset="-122"/>
            </a:endParaRPr>
          </a:p>
          <a:p>
            <a:pPr algn="just">
              <a:lnSpc>
                <a:spcPct val="120000"/>
              </a:lnSpc>
            </a:pPr>
            <a:endParaRPr lang="en-US" altLang="zh-CN" sz="1100">
              <a:solidFill>
                <a:srgbClr val="000000">
                  <a:lumMod val="75000"/>
                  <a:lumOff val="25000"/>
                </a:srgbClr>
              </a:solidFill>
              <a:latin typeface="微软雅黑" panose="020B0503020204020204" pitchFamily="34" charset="-122"/>
              <a:ea typeface="微软雅黑" panose="020B0503020204020204" pitchFamily="34" charset="-122"/>
            </a:endParaRPr>
          </a:p>
        </p:txBody>
      </p:sp>
      <p:sp>
        <p:nvSpPr>
          <p:cNvPr id="49" name="矩形 48"/>
          <p:cNvSpPr/>
          <p:nvPr>
            <p:custDataLst>
              <p:tags r:id="rId7"/>
            </p:custDataLst>
          </p:nvPr>
        </p:nvSpPr>
        <p:spPr>
          <a:xfrm flipH="1">
            <a:off x="536576" y="3054985"/>
            <a:ext cx="942975" cy="739775"/>
          </a:xfrm>
          <a:prstGeom prst="rect">
            <a:avLst/>
          </a:prstGeom>
          <a:noFill/>
          <a:ln w="12700" cap="flat" cmpd="sng" algn="ctr">
            <a:noFill/>
            <a:prstDash val="solid"/>
            <a:miter lim="800000"/>
          </a:ln>
          <a:effectLst/>
        </p:spPr>
        <p:txBody>
          <a:bodyPr lIns="0" tIns="0" rIns="0" bIns="0" rtlCol="0" anchor="ctr">
            <a:normAutofit fontScale="72500"/>
          </a:bodyPr>
          <a:lstStyle/>
          <a:p>
            <a:pPr algn="ctr"/>
            <a:r>
              <a:rPr kumimoji="1" lang="en-US" altLang="zh-CN" sz="6000" b="1" dirty="0">
                <a:ln w="28575">
                  <a:noFill/>
                  <a:miter lim="800000"/>
                </a:ln>
                <a:solidFill>
                  <a:srgbClr val="44546A">
                    <a:lumMod val="40000"/>
                    <a:lumOff val="60000"/>
                  </a:srgbClr>
                </a:solidFill>
                <a:latin typeface="微软雅黑" panose="020B0503020204020204" pitchFamily="34" charset="-122"/>
                <a:ea typeface="微软雅黑" panose="020B0503020204020204" pitchFamily="34" charset="-122"/>
                <a:cs typeface="Arial" panose="020B0704020202020204" pitchFamily="34" charset="0"/>
              </a:rPr>
              <a:t>01</a:t>
            </a:r>
            <a:endParaRPr kumimoji="1" lang="en-US" altLang="zh-CN" sz="6000" b="1" dirty="0">
              <a:ln w="28575">
                <a:noFill/>
                <a:miter lim="800000"/>
              </a:ln>
              <a:solidFill>
                <a:srgbClr val="44546A">
                  <a:lumMod val="40000"/>
                  <a:lumOff val="60000"/>
                </a:srgbClr>
              </a:solidFill>
              <a:latin typeface="微软雅黑" panose="020B0503020204020204" pitchFamily="34" charset="-122"/>
              <a:ea typeface="微软雅黑" panose="020B0503020204020204" pitchFamily="34" charset="-122"/>
              <a:cs typeface="Arial" panose="020B0704020202020204" pitchFamily="34" charset="0"/>
            </a:endParaRPr>
          </a:p>
        </p:txBody>
      </p:sp>
      <p:sp>
        <p:nvSpPr>
          <p:cNvPr id="53" name="文本框 52"/>
          <p:cNvSpPr txBox="1"/>
          <p:nvPr>
            <p:custDataLst>
              <p:tags r:id="rId8"/>
            </p:custDataLst>
          </p:nvPr>
        </p:nvSpPr>
        <p:spPr>
          <a:xfrm>
            <a:off x="6320790" y="2061210"/>
            <a:ext cx="5380355" cy="1917065"/>
          </a:xfrm>
          <a:prstGeom prst="rect">
            <a:avLst/>
          </a:prstGeom>
          <a:noFill/>
        </p:spPr>
        <p:txBody>
          <a:bodyPr wrap="square" lIns="90000" tIns="0" rIns="90000" bIns="46800" rtlCol="0"/>
          <a:lstStyle>
            <a:defPPr>
              <a:defRPr lang="zh-CN"/>
            </a:defPPr>
            <a:lvl1pPr fontAlgn="auto">
              <a:lnSpc>
                <a:spcPct val="130000"/>
              </a:lnSpc>
              <a:spcAft>
                <a:spcPts val="1000"/>
              </a:spcAft>
              <a:defRPr sz="1600" spc="150"/>
            </a:lvl1pPr>
          </a:lstStyle>
          <a:p>
            <a:pPr algn="just">
              <a:lnSpc>
                <a:spcPct val="120000"/>
              </a:lnSpc>
            </a:pPr>
            <a:r>
              <a:rPr lang="ru-RU" altLang="en-US" sz="1400">
                <a:solidFill>
                  <a:srgbClr val="000000">
                    <a:lumMod val="75000"/>
                    <a:lumOff val="25000"/>
                  </a:srgbClr>
                </a:solidFill>
                <a:latin typeface="微软雅黑" panose="020B0503020204020204" pitchFamily="34" charset="-122"/>
                <a:ea typeface="微软雅黑" panose="020B0503020204020204" pitchFamily="34" charset="-122"/>
              </a:rPr>
              <a:t>С</a:t>
            </a:r>
            <a:r>
              <a:rPr lang="en-US" altLang="zh-CN" sz="1400">
                <a:solidFill>
                  <a:srgbClr val="000000">
                    <a:lumMod val="75000"/>
                    <a:lumOff val="25000"/>
                  </a:srgbClr>
                </a:solidFill>
                <a:latin typeface="微软雅黑" panose="020B0503020204020204" pitchFamily="34" charset="-122"/>
                <a:ea typeface="微软雅黑" panose="020B0503020204020204" pitchFamily="34" charset="-122"/>
              </a:rPr>
              <a:t>onnect and develop projects </a:t>
            </a:r>
            <a:r>
              <a:rPr lang="zh-CN" altLang="en-US" sz="1400">
                <a:solidFill>
                  <a:srgbClr val="000000">
                    <a:lumMod val="75000"/>
                    <a:lumOff val="25000"/>
                  </a:srgbClr>
                </a:solidFill>
                <a:latin typeface="微软雅黑" panose="020B0503020204020204" pitchFamily="34" charset="-122"/>
                <a:ea typeface="微软雅黑" panose="020B0503020204020204" pitchFamily="34" charset="-122"/>
              </a:rPr>
              <a:t>with </a:t>
            </a:r>
            <a:r>
              <a:rPr lang="en-US" altLang="zh-CN" sz="1400">
                <a:solidFill>
                  <a:srgbClr val="000000">
                    <a:lumMod val="75000"/>
                    <a:lumOff val="25000"/>
                  </a:srgbClr>
                </a:solidFill>
                <a:latin typeface="微软雅黑" panose="020B0503020204020204" pitchFamily="34" charset="-122"/>
                <a:ea typeface="微软雅黑" panose="020B0503020204020204" pitchFamily="34" charset="-122"/>
              </a:rPr>
              <a:t>Academy of science </a:t>
            </a:r>
            <a:r>
              <a:rPr lang="zh-CN" altLang="en-US" sz="1400">
                <a:solidFill>
                  <a:srgbClr val="000000">
                    <a:lumMod val="75000"/>
                    <a:lumOff val="25000"/>
                  </a:srgbClr>
                </a:solidFill>
                <a:latin typeface="微软雅黑" panose="020B0503020204020204" pitchFamily="34" charset="-122"/>
                <a:ea typeface="微软雅黑" panose="020B0503020204020204" pitchFamily="34" charset="-122"/>
              </a:rPr>
              <a:t>research institutes, technology parks, innovation centers in Russia and </a:t>
            </a:r>
            <a:r>
              <a:rPr lang="en-US" altLang="zh-CN" sz="1400">
                <a:solidFill>
                  <a:srgbClr val="000000">
                    <a:lumMod val="75000"/>
                    <a:lumOff val="25000"/>
                  </a:srgbClr>
                </a:solidFill>
                <a:latin typeface="微软雅黑" panose="020B0503020204020204" pitchFamily="34" charset="-122"/>
                <a:ea typeface="微软雅黑" panose="020B0503020204020204" pitchFamily="34" charset="-122"/>
              </a:rPr>
              <a:t>One belt, one road countries</a:t>
            </a:r>
            <a:r>
              <a:rPr lang="zh-CN" altLang="en-US" sz="1400">
                <a:solidFill>
                  <a:srgbClr val="000000">
                    <a:lumMod val="75000"/>
                    <a:lumOff val="25000"/>
                  </a:srgbClr>
                </a:solidFill>
                <a:latin typeface="微软雅黑" panose="020B0503020204020204" pitchFamily="34" charset="-122"/>
                <a:ea typeface="微软雅黑" panose="020B0503020204020204" pitchFamily="34" charset="-122"/>
              </a:rPr>
              <a:t> </a:t>
            </a:r>
            <a:r>
              <a:rPr lang="en-US" altLang="zh-CN" sz="1400">
                <a:solidFill>
                  <a:srgbClr val="000000">
                    <a:lumMod val="75000"/>
                    <a:lumOff val="25000"/>
                  </a:srgbClr>
                </a:solidFill>
                <a:latin typeface="微软雅黑" panose="020B0503020204020204" pitchFamily="34" charset="-122"/>
                <a:ea typeface="微软雅黑" panose="020B0503020204020204" pitchFamily="34" charset="-122"/>
              </a:rPr>
              <a:t>in</a:t>
            </a:r>
            <a:r>
              <a:rPr lang="zh-CN" altLang="zh-CN" sz="1400">
                <a:solidFill>
                  <a:srgbClr val="000000">
                    <a:lumMod val="75000"/>
                    <a:lumOff val="25000"/>
                  </a:srgbClr>
                </a:solidFill>
                <a:latin typeface="微软雅黑" panose="020B0503020204020204" pitchFamily="34" charset="-122"/>
                <a:ea typeface="微软雅黑" panose="020B0503020204020204" pitchFamily="34" charset="-122"/>
              </a:rPr>
              <a:t> </a:t>
            </a:r>
            <a:r>
              <a:rPr lang="en-US" altLang="zh-CN" sz="1400">
                <a:solidFill>
                  <a:srgbClr val="000000">
                    <a:lumMod val="75000"/>
                    <a:lumOff val="25000"/>
                  </a:srgbClr>
                </a:solidFill>
                <a:latin typeface="微软雅黑" panose="020B0503020204020204" pitchFamily="34" charset="-122"/>
                <a:ea typeface="微软雅黑" panose="020B0503020204020204" pitchFamily="34" charset="-122"/>
              </a:rPr>
              <a:t>the field of g</a:t>
            </a:r>
            <a:r>
              <a:rPr lang="zh-CN" altLang="en-US" sz="1400">
                <a:solidFill>
                  <a:srgbClr val="000000">
                    <a:lumMod val="75000"/>
                    <a:lumOff val="25000"/>
                  </a:srgbClr>
                </a:solidFill>
                <a:latin typeface="微软雅黑" panose="020B0503020204020204" pitchFamily="34" charset="-122"/>
                <a:ea typeface="微软雅黑" panose="020B0503020204020204" pitchFamily="34" charset="-122"/>
              </a:rPr>
              <a:t>reen technologies, carbon neutrality, new materials, information technology, terahertz research, new energy sources, etc.</a:t>
            </a:r>
            <a:endParaRPr lang="zh-CN" altLang="en-US" sz="1400">
              <a:solidFill>
                <a:srgbClr val="000000">
                  <a:lumMod val="75000"/>
                  <a:lumOff val="25000"/>
                </a:srgbClr>
              </a:solidFill>
              <a:latin typeface="微软雅黑" panose="020B0503020204020204" pitchFamily="34" charset="-122"/>
              <a:ea typeface="微软雅黑" panose="020B0503020204020204" pitchFamily="34" charset="-122"/>
            </a:endParaRPr>
          </a:p>
        </p:txBody>
      </p:sp>
      <p:sp>
        <p:nvSpPr>
          <p:cNvPr id="54" name="矩形 53"/>
          <p:cNvSpPr/>
          <p:nvPr>
            <p:custDataLst>
              <p:tags r:id="rId9"/>
            </p:custDataLst>
          </p:nvPr>
        </p:nvSpPr>
        <p:spPr>
          <a:xfrm flipH="1">
            <a:off x="8042276" y="808355"/>
            <a:ext cx="942975" cy="739775"/>
          </a:xfrm>
          <a:prstGeom prst="rect">
            <a:avLst/>
          </a:prstGeom>
          <a:noFill/>
          <a:ln w="12700" cap="flat" cmpd="sng" algn="ctr">
            <a:noFill/>
            <a:prstDash val="solid"/>
            <a:miter lim="800000"/>
          </a:ln>
          <a:effectLst/>
        </p:spPr>
        <p:txBody>
          <a:bodyPr lIns="0" tIns="0" rIns="0" bIns="0" rtlCol="0" anchor="ctr">
            <a:normAutofit fontScale="72500"/>
          </a:bodyPr>
          <a:lstStyle/>
          <a:p>
            <a:pPr algn="ctr"/>
            <a:r>
              <a:rPr kumimoji="1" lang="en-US" altLang="zh-CN" sz="6000" b="1" dirty="0">
                <a:ln w="28575">
                  <a:noFill/>
                  <a:miter lim="800000"/>
                </a:ln>
                <a:solidFill>
                  <a:srgbClr val="44546A">
                    <a:lumMod val="40000"/>
                    <a:lumOff val="60000"/>
                  </a:srgbClr>
                </a:solidFill>
                <a:latin typeface="微软雅黑" panose="020B0503020204020204" pitchFamily="34" charset="-122"/>
                <a:ea typeface="微软雅黑" panose="020B0503020204020204" pitchFamily="34" charset="-122"/>
                <a:cs typeface="Arial" panose="020B0704020202020204" pitchFamily="34" charset="0"/>
              </a:rPr>
              <a:t>02</a:t>
            </a:r>
            <a:endParaRPr kumimoji="1" lang="en-US" altLang="zh-CN" sz="6000" b="1" dirty="0">
              <a:ln w="28575">
                <a:noFill/>
                <a:miter lim="800000"/>
              </a:ln>
              <a:solidFill>
                <a:srgbClr val="44546A">
                  <a:lumMod val="40000"/>
                  <a:lumOff val="60000"/>
                </a:srgbClr>
              </a:solidFill>
              <a:latin typeface="微软雅黑" panose="020B0503020204020204" pitchFamily="34" charset="-122"/>
              <a:ea typeface="微软雅黑" panose="020B0503020204020204" pitchFamily="34" charset="-122"/>
              <a:cs typeface="Arial" panose="020B0704020202020204" pitchFamily="34" charset="0"/>
            </a:endParaRPr>
          </a:p>
        </p:txBody>
      </p:sp>
      <p:pic>
        <p:nvPicPr>
          <p:cNvPr id="75" name="图片 74" descr="]6]N{B((BOXPQ53BOM46BS2"/>
          <p:cNvPicPr>
            <a:picLocks noChangeAspect="1"/>
          </p:cNvPicPr>
          <p:nvPr/>
        </p:nvPicPr>
        <p:blipFill>
          <a:blip r:embed="rId10"/>
          <a:stretch>
            <a:fillRect/>
          </a:stretch>
        </p:blipFill>
        <p:spPr>
          <a:xfrm>
            <a:off x="274320" y="955675"/>
            <a:ext cx="2757805" cy="1976755"/>
          </a:xfrm>
          <a:prstGeom prst="rect">
            <a:avLst/>
          </a:prstGeom>
        </p:spPr>
      </p:pic>
      <p:pic>
        <p:nvPicPr>
          <p:cNvPr id="76" name="图片 75" descr="8fe03915b296e0732ae5e3ad1fc84fe"/>
          <p:cNvPicPr>
            <a:picLocks noChangeAspect="1"/>
          </p:cNvPicPr>
          <p:nvPr/>
        </p:nvPicPr>
        <p:blipFill>
          <a:blip r:embed="rId11"/>
          <a:srcRect t="25721"/>
          <a:stretch>
            <a:fillRect/>
          </a:stretch>
        </p:blipFill>
        <p:spPr>
          <a:xfrm>
            <a:off x="2641600" y="1052830"/>
            <a:ext cx="3430905" cy="1911985"/>
          </a:xfrm>
          <a:prstGeom prst="rect">
            <a:avLst/>
          </a:prstGeom>
        </p:spPr>
      </p:pic>
      <p:sp>
        <p:nvSpPr>
          <p:cNvPr id="78" name="文本框 77"/>
          <p:cNvSpPr txBox="1"/>
          <p:nvPr>
            <p:custDataLst>
              <p:tags r:id="rId12"/>
            </p:custDataLst>
          </p:nvPr>
        </p:nvSpPr>
        <p:spPr>
          <a:xfrm>
            <a:off x="7103745" y="1548130"/>
            <a:ext cx="3801745" cy="383540"/>
          </a:xfrm>
          <a:prstGeom prst="rect">
            <a:avLst/>
          </a:prstGeom>
          <a:noFill/>
        </p:spPr>
        <p:txBody>
          <a:bodyPr wrap="square" lIns="90000" tIns="46800" rIns="90000" bIns="0" rtlCol="0" anchor="ctr" anchorCtr="0"/>
          <a:lstStyle>
            <a:defPPr>
              <a:defRPr lang="zh-CN"/>
            </a:defPPr>
            <a:lvl1pPr>
              <a:defRPr sz="2400" spc="200">
                <a:latin typeface="微软雅黑" panose="020B0503020204020204" pitchFamily="34" charset="-122"/>
                <a:ea typeface="微软雅黑" panose="020B0503020204020204" pitchFamily="34" charset="-122"/>
              </a:defRPr>
            </a:lvl1pPr>
          </a:lstStyle>
          <a:p>
            <a:pPr>
              <a:lnSpc>
                <a:spcPct val="120000"/>
              </a:lnSpc>
            </a:pPr>
            <a:r>
              <a:rPr lang="en-US" altLang="zh-CN" sz="1800"/>
              <a:t>Landing science and technology projects</a:t>
            </a:r>
            <a:endParaRPr lang="en-US" altLang="zh-CN" sz="1800"/>
          </a:p>
        </p:txBody>
      </p:sp>
      <p:pic>
        <p:nvPicPr>
          <p:cNvPr id="79" name="Рисунок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338310" y="3816350"/>
            <a:ext cx="2411095" cy="1607820"/>
          </a:xfrm>
          <a:prstGeom prst="rect">
            <a:avLst/>
          </a:prstGeom>
          <a:ln>
            <a:noFill/>
          </a:ln>
          <a:effectLst>
            <a:outerShdw blurRad="190500" algn="tl" rotWithShape="0">
              <a:srgbClr val="000000">
                <a:alpha val="70000"/>
              </a:srgbClr>
            </a:outerShdw>
          </a:effectLst>
        </p:spPr>
      </p:pic>
      <p:pic>
        <p:nvPicPr>
          <p:cNvPr id="80" name="Рисунок 13"/>
          <p:cNvPicPr>
            <a:picLocks noChangeAspect="1"/>
          </p:cNvPicPr>
          <p:nvPr/>
        </p:nvPicPr>
        <p:blipFill rotWithShape="1">
          <a:blip r:embed="rId14">
            <a:extLst>
              <a:ext uri="{28A0092B-C50C-407E-A947-70E740481C1C}">
                <a14:useLocalDpi xmlns:a14="http://schemas.microsoft.com/office/drawing/2010/main" val="0"/>
              </a:ext>
            </a:extLst>
          </a:blip>
          <a:srcRect l="608" t="9836" b="13384"/>
          <a:stretch>
            <a:fillRect/>
          </a:stretch>
        </p:blipFill>
        <p:spPr>
          <a:xfrm>
            <a:off x="6953885" y="3717290"/>
            <a:ext cx="2251710" cy="1304290"/>
          </a:xfrm>
          <a:prstGeom prst="rect">
            <a:avLst/>
          </a:prstGeom>
          <a:ln>
            <a:noFill/>
          </a:ln>
          <a:effectLst>
            <a:outerShdw blurRad="190500" algn="tl" rotWithShape="0">
              <a:srgbClr val="000000">
                <a:alpha val="70000"/>
              </a:srgbClr>
            </a:outerShdw>
          </a:effectLst>
        </p:spPr>
      </p:pic>
      <p:pic>
        <p:nvPicPr>
          <p:cNvPr id="81" name="图片 80" descr="019c7d4213c8305447a442d9ff4fbaf"/>
          <p:cNvPicPr>
            <a:picLocks noChangeAspect="1"/>
          </p:cNvPicPr>
          <p:nvPr/>
        </p:nvPicPr>
        <p:blipFill>
          <a:blip r:embed="rId15"/>
          <a:stretch>
            <a:fillRect/>
          </a:stretch>
        </p:blipFill>
        <p:spPr>
          <a:xfrm>
            <a:off x="4874260" y="3717290"/>
            <a:ext cx="2079625" cy="1559560"/>
          </a:xfrm>
          <a:prstGeom prst="rect">
            <a:avLst/>
          </a:prstGeom>
        </p:spPr>
      </p:pic>
      <p:pic>
        <p:nvPicPr>
          <p:cNvPr id="83" name="Рисунок 2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882005" y="5125085"/>
            <a:ext cx="2806065" cy="1402080"/>
          </a:xfrm>
          <a:prstGeom prst="rect">
            <a:avLst/>
          </a:prstGeom>
          <a:ln>
            <a:noFill/>
          </a:ln>
          <a:effectLst>
            <a:outerShdw blurRad="190500" algn="tl" rotWithShape="0">
              <a:srgbClr val="000000">
                <a:alpha val="70000"/>
              </a:srgbClr>
            </a:outerShdw>
          </a:effectLst>
        </p:spPr>
      </p:pic>
      <p:pic>
        <p:nvPicPr>
          <p:cNvPr id="87" name="图片 86" descr="95a577eef505aa35bb8a53cdf6fbdfb"/>
          <p:cNvPicPr>
            <a:picLocks noChangeAspect="1"/>
          </p:cNvPicPr>
          <p:nvPr/>
        </p:nvPicPr>
        <p:blipFill>
          <a:blip r:embed="rId17"/>
          <a:stretch>
            <a:fillRect/>
          </a:stretch>
        </p:blipFill>
        <p:spPr>
          <a:xfrm>
            <a:off x="8906510" y="5021580"/>
            <a:ext cx="2144395" cy="16084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00" advTm="3752">
        <p:push dir="u"/>
      </p:transition>
    </mc:Choice>
    <mc:Fallback>
      <p:transition spd="med" advTm="3752">
        <p:push dir="u"/>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99703"/>
          <p:cNvSpPr/>
          <p:nvPr/>
        </p:nvSpPr>
        <p:spPr>
          <a:xfrm>
            <a:off x="729289" y="138888"/>
            <a:ext cx="7529331" cy="583565"/>
          </a:xfrm>
          <a:prstGeom prst="rect">
            <a:avLst/>
          </a:prstGeom>
        </p:spPr>
        <p:txBody>
          <a:bodyPr wrap="square">
            <a:spAutoFit/>
          </a:bodyPr>
          <a:lstStyle/>
          <a:p>
            <a:pPr marL="0" marR="0">
              <a:spcBef>
                <a:spcPts val="0"/>
              </a:spcBef>
              <a:spcAft>
                <a:spcPts val="0"/>
              </a:spcAft>
            </a:pPr>
            <a:r>
              <a:rPr lang="en-US" sz="1600" b="1" kern="100" dirty="0">
                <a:solidFill>
                  <a:schemeClr val="accent1"/>
                </a:solidFill>
                <a:latin typeface="汉仪雅酷黑-75J" panose="00020600040101010101" charset="-122"/>
                <a:ea typeface="汉仪雅酷黑-75J" panose="00020600040101010101" charset="-122"/>
                <a:cs typeface="Times New Roman" panose="02020803070505020304" pitchFamily="18" charset="0"/>
                <a:sym typeface="+mn-ea"/>
              </a:rPr>
              <a:t>Key details of the project</a:t>
            </a:r>
            <a:endParaRPr lang="en-US" sz="1600" b="1" kern="100" dirty="0">
              <a:solidFill>
                <a:schemeClr val="accent1"/>
              </a:solidFill>
              <a:latin typeface="汉仪雅酷黑-75J" panose="00020600040101010101" charset="-122"/>
              <a:ea typeface="汉仪雅酷黑-75J" panose="00020600040101010101" charset="-122"/>
              <a:cs typeface="Times New Roman" panose="02020803070505020304" pitchFamily="18" charset="0"/>
              <a:sym typeface="+mn-ea"/>
            </a:endParaRPr>
          </a:p>
          <a:p>
            <a:pPr marL="0" marR="0">
              <a:spcBef>
                <a:spcPts val="0"/>
              </a:spcBef>
              <a:spcAft>
                <a:spcPts val="0"/>
              </a:spcAft>
            </a:pPr>
            <a:r>
              <a:rPr lang="ru-RU" sz="1600" b="1" kern="100" dirty="0">
                <a:solidFill>
                  <a:schemeClr val="accent1"/>
                </a:solidFill>
                <a:latin typeface="汉仪雅酷黑-75J" panose="00020600040101010101" charset="-122"/>
                <a:ea typeface="汉仪雅酷黑-75J" panose="00020600040101010101" charset="-122"/>
                <a:cs typeface="Times New Roman" panose="02020803070505020304" pitchFamily="18" charset="0"/>
              </a:rPr>
              <a:t>А</a:t>
            </a:r>
            <a:r>
              <a:rPr lang="en-US" sz="1600" b="1" kern="100" dirty="0">
                <a:solidFill>
                  <a:schemeClr val="accent1"/>
                </a:solidFill>
                <a:latin typeface="汉仪雅酷黑-75J" panose="00020600040101010101" charset="-122"/>
                <a:ea typeface="汉仪雅酷黑-75J" panose="00020600040101010101" charset="-122"/>
                <a:cs typeface="Times New Roman" panose="02020803070505020304" pitchFamily="18" charset="0"/>
              </a:rPr>
              <a:t>reas of cooperation</a:t>
            </a:r>
            <a:endParaRPr lang="en-US" sz="1600" b="1" kern="100" dirty="0">
              <a:solidFill>
                <a:schemeClr val="accent1"/>
              </a:solidFill>
              <a:latin typeface="汉仪雅酷黑-75J" panose="00020600040101010101" charset="-122"/>
              <a:ea typeface="汉仪雅酷黑-75J" panose="00020600040101010101" charset="-122"/>
              <a:cs typeface="Times New Roman" panose="02020803070505020304" pitchFamily="18" charset="0"/>
            </a:endParaRPr>
          </a:p>
        </p:txBody>
      </p:sp>
      <p:grpSp>
        <p:nvGrpSpPr>
          <p:cNvPr id="14" name="034984"/>
          <p:cNvGrpSpPr/>
          <p:nvPr/>
        </p:nvGrpSpPr>
        <p:grpSpPr>
          <a:xfrm>
            <a:off x="225387" y="150729"/>
            <a:ext cx="461198" cy="461198"/>
            <a:chOff x="-967249" y="4005064"/>
            <a:chExt cx="352926" cy="352926"/>
          </a:xfrm>
        </p:grpSpPr>
        <p:sp>
          <p:nvSpPr>
            <p:cNvPr id="15" name="椭圆 14"/>
            <p:cNvSpPr/>
            <p:nvPr>
              <p:custDataLst>
                <p:tags r:id="rId1"/>
              </p:custDataLst>
            </p:nvPr>
          </p:nvSpPr>
          <p:spPr bwMode="auto">
            <a:xfrm>
              <a:off x="-967249" y="4005064"/>
              <a:ext cx="352926" cy="352926"/>
            </a:xfrm>
            <a:prstGeom prst="ellipse">
              <a:avLst/>
            </a:prstGeom>
            <a:gradFill>
              <a:gsLst>
                <a:gs pos="0">
                  <a:srgbClr val="137E89">
                    <a:lumMod val="85000"/>
                    <a:lumOff val="15000"/>
                  </a:srgbClr>
                </a:gs>
                <a:gs pos="53000">
                  <a:srgbClr val="137E89">
                    <a:lumMod val="98000"/>
                    <a:lumOff val="2000"/>
                  </a:srgbClr>
                </a:gs>
                <a:gs pos="100000">
                  <a:srgbClr val="0E5E67">
                    <a:lumMod val="85000"/>
                  </a:srgbClr>
                </a:gs>
              </a:gsLst>
              <a:lin ang="5400000" scaled="0"/>
            </a:gra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lstStyle/>
            <a:p>
              <a:pPr algn="ctr"/>
              <a:endParaRPr lang="zh-CN" altLang="en-US" sz="2000">
                <a:solidFill>
                  <a:schemeClr val="lt1"/>
                </a:solidFill>
                <a:latin typeface="+mj-ea"/>
                <a:ea typeface="+mj-ea"/>
              </a:endParaRPr>
            </a:p>
          </p:txBody>
        </p:sp>
        <p:sp>
          <p:nvSpPr>
            <p:cNvPr id="16" name="箭头: V 形 15"/>
            <p:cNvSpPr/>
            <p:nvPr>
              <p:custDataLst>
                <p:tags r:id="rId2"/>
              </p:custDataLst>
            </p:nvPr>
          </p:nvSpPr>
          <p:spPr bwMode="auto">
            <a:xfrm>
              <a:off x="-857842" y="4061673"/>
              <a:ext cx="152122" cy="239707"/>
            </a:xfrm>
            <a:prstGeom prst="chevron">
              <a:avLst/>
            </a:prstGeom>
            <a:solidFill>
              <a:schemeClr val="l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pPr>
              <a:endParaRPr kumimoji="0" lang="zh-CN" altLang="en-US" sz="1800" b="0" i="0" u="none" strike="noStrike" cap="none" normalizeH="0" baseline="0">
                <a:ln>
                  <a:noFill/>
                </a:ln>
                <a:solidFill>
                  <a:schemeClr val="dk1"/>
                </a:solidFill>
                <a:effectLst/>
                <a:latin typeface="Arial" panose="020B0704020202020204" pitchFamily="34" charset="0"/>
                <a:ea typeface="宋体" panose="02010600030101010101" pitchFamily="2" charset="-122"/>
              </a:endParaRPr>
            </a:p>
          </p:txBody>
        </p:sp>
      </p:grpSp>
      <p:sp>
        <p:nvSpPr>
          <p:cNvPr id="44" name="矩形 43"/>
          <p:cNvSpPr/>
          <p:nvPr>
            <p:custDataLst>
              <p:tags r:id="rId3"/>
            </p:custDataLst>
          </p:nvPr>
        </p:nvSpPr>
        <p:spPr>
          <a:xfrm>
            <a:off x="274122" y="697638"/>
            <a:ext cx="2728590" cy="6089072"/>
          </a:xfrm>
          <a:prstGeom prst="rect">
            <a:avLst/>
          </a:prstGeom>
          <a:solidFill>
            <a:srgbClr val="FFFFFF"/>
          </a:solidFill>
          <a:ln w="12700" cap="flat" cmpd="sng" algn="ctr">
            <a:noFill/>
            <a:prstDash val="solid"/>
            <a:miter lim="800000"/>
          </a:ln>
          <a:effectLst/>
        </p:spPr>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9" name="矩形 58"/>
          <p:cNvSpPr/>
          <p:nvPr>
            <p:custDataLst>
              <p:tags r:id="rId4"/>
            </p:custDataLst>
          </p:nvPr>
        </p:nvSpPr>
        <p:spPr>
          <a:xfrm>
            <a:off x="9045490" y="697638"/>
            <a:ext cx="2655851" cy="6089072"/>
          </a:xfrm>
          <a:prstGeom prst="rect">
            <a:avLst/>
          </a:prstGeom>
          <a:solidFill>
            <a:srgbClr val="FFFFFF"/>
          </a:solidFill>
          <a:ln w="12700" cap="flat" cmpd="sng" algn="ctr">
            <a:noFill/>
            <a:prstDash val="solid"/>
            <a:miter lim="800000"/>
          </a:ln>
          <a:effectLst/>
        </p:spPr>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47" name="文本框 46"/>
          <p:cNvSpPr txBox="1"/>
          <p:nvPr>
            <p:custDataLst>
              <p:tags r:id="rId5"/>
            </p:custDataLst>
          </p:nvPr>
        </p:nvSpPr>
        <p:spPr>
          <a:xfrm>
            <a:off x="579755" y="3816350"/>
            <a:ext cx="4081780" cy="383540"/>
          </a:xfrm>
          <a:prstGeom prst="rect">
            <a:avLst/>
          </a:prstGeom>
          <a:noFill/>
        </p:spPr>
        <p:txBody>
          <a:bodyPr wrap="square" lIns="90000" tIns="46800" rIns="90000" bIns="0" rtlCol="0" anchor="ctr" anchorCtr="0"/>
          <a:lstStyle>
            <a:defPPr>
              <a:defRPr lang="zh-CN"/>
            </a:defPPr>
            <a:lvl1pPr>
              <a:defRPr sz="2400" spc="200">
                <a:latin typeface="微软雅黑" panose="020B0503020204020204" pitchFamily="34" charset="-122"/>
                <a:ea typeface="微软雅黑" panose="020B0503020204020204" pitchFamily="34" charset="-122"/>
              </a:defRPr>
            </a:lvl1pPr>
          </a:lstStyle>
          <a:p>
            <a:pPr>
              <a:lnSpc>
                <a:spcPct val="120000"/>
              </a:lnSpc>
            </a:pPr>
            <a:r>
              <a:rPr lang="en-US" altLang="zh-CN" sz="1800"/>
              <a:t>Organization of international conferences</a:t>
            </a:r>
            <a:r>
              <a:rPr lang="ru-RU" altLang="zh-CN" sz="1800"/>
              <a:t> </a:t>
            </a:r>
            <a:r>
              <a:rPr lang="en-US" altLang="zh-CN" sz="1800"/>
              <a:t>and tweening town cooperation</a:t>
            </a:r>
            <a:endParaRPr lang="en-US" altLang="zh-CN" sz="1800"/>
          </a:p>
        </p:txBody>
      </p:sp>
      <p:sp>
        <p:nvSpPr>
          <p:cNvPr id="48" name="文本框 47"/>
          <p:cNvSpPr txBox="1"/>
          <p:nvPr>
            <p:custDataLst>
              <p:tags r:id="rId6"/>
            </p:custDataLst>
          </p:nvPr>
        </p:nvSpPr>
        <p:spPr>
          <a:xfrm>
            <a:off x="260985" y="4199890"/>
            <a:ext cx="5460365" cy="2312670"/>
          </a:xfrm>
          <a:prstGeom prst="rect">
            <a:avLst/>
          </a:prstGeom>
          <a:noFill/>
        </p:spPr>
        <p:txBody>
          <a:bodyPr wrap="square" lIns="90000" tIns="0" rIns="90000" bIns="46800" rtlCol="0">
            <a:noAutofit/>
          </a:bodyPr>
          <a:lstStyle>
            <a:defPPr>
              <a:defRPr lang="zh-CN"/>
            </a:defPPr>
            <a:lvl1pPr fontAlgn="auto">
              <a:lnSpc>
                <a:spcPct val="130000"/>
              </a:lnSpc>
              <a:spcAft>
                <a:spcPts val="1000"/>
              </a:spcAft>
              <a:defRPr sz="1600" spc="150"/>
            </a:lvl1pPr>
          </a:lstStyle>
          <a:p>
            <a:pPr>
              <a:lnSpc>
                <a:spcPct val="120000"/>
              </a:lnSpc>
            </a:pPr>
            <a:endParaRPr lang="zh-CN" altLang="en-US" sz="1100">
              <a:solidFill>
                <a:srgbClr val="000000">
                  <a:lumMod val="75000"/>
                  <a:lumOff val="25000"/>
                </a:srgbClr>
              </a:solidFill>
              <a:latin typeface="微软雅黑" panose="020B0503020204020204" pitchFamily="34" charset="-122"/>
              <a:ea typeface="微软雅黑" panose="020B0503020204020204" pitchFamily="34" charset="-122"/>
            </a:endParaRPr>
          </a:p>
          <a:p>
            <a:pPr algn="just">
              <a:lnSpc>
                <a:spcPct val="120000"/>
              </a:lnSpc>
            </a:pPr>
            <a:r>
              <a:rPr lang="en-US" sz="1100">
                <a:solidFill>
                  <a:srgbClr val="000000">
                    <a:lumMod val="75000"/>
                    <a:lumOff val="25000"/>
                  </a:srgbClr>
                </a:solidFill>
                <a:latin typeface="微软雅黑" panose="020B0503020204020204" pitchFamily="34" charset="-122"/>
                <a:ea typeface="微软雅黑" panose="020B0503020204020204" pitchFamily="34" charset="-122"/>
              </a:rPr>
              <a:t>2022. 04.19 </a:t>
            </a:r>
            <a:r>
              <a:rPr sz="1100">
                <a:solidFill>
                  <a:srgbClr val="000000">
                    <a:lumMod val="75000"/>
                    <a:lumOff val="25000"/>
                  </a:srgbClr>
                </a:solidFill>
                <a:latin typeface="微软雅黑" panose="020B0503020204020204" pitchFamily="34" charset="-122"/>
                <a:ea typeface="微软雅黑" panose="020B0503020204020204" pitchFamily="34" charset="-122"/>
              </a:rPr>
              <a:t>After the opening of the Guangzhou</a:t>
            </a:r>
            <a:r>
              <a:rPr lang="en-US" sz="1100">
                <a:solidFill>
                  <a:srgbClr val="000000">
                    <a:lumMod val="75000"/>
                    <a:lumOff val="25000"/>
                  </a:srgbClr>
                </a:solidFill>
                <a:latin typeface="微软雅黑" panose="020B0503020204020204" pitchFamily="34" charset="-122"/>
                <a:ea typeface="微软雅黑" panose="020B0503020204020204" pitchFamily="34" charset="-122"/>
              </a:rPr>
              <a:t> town</a:t>
            </a:r>
            <a:r>
              <a:rPr sz="1100">
                <a:solidFill>
                  <a:srgbClr val="000000">
                    <a:lumMod val="75000"/>
                    <a:lumOff val="25000"/>
                  </a:srgbClr>
                </a:solidFill>
                <a:latin typeface="微软雅黑" panose="020B0503020204020204" pitchFamily="34" charset="-122"/>
                <a:ea typeface="微软雅黑" panose="020B0503020204020204" pitchFamily="34" charset="-122"/>
              </a:rPr>
              <a:t> representative office in Minsk, Belarus, </a:t>
            </a:r>
            <a:r>
              <a:rPr lang="en-US" sz="1100">
                <a:solidFill>
                  <a:srgbClr val="000000">
                    <a:lumMod val="75000"/>
                    <a:lumOff val="25000"/>
                  </a:srgbClr>
                </a:solidFill>
                <a:latin typeface="微软雅黑" panose="020B0503020204020204" pitchFamily="34" charset="-122"/>
                <a:ea typeface="微软雅黑" panose="020B0503020204020204" pitchFamily="34" charset="-122"/>
              </a:rPr>
              <a:t>organized</a:t>
            </a:r>
            <a:r>
              <a:rPr sz="1100">
                <a:solidFill>
                  <a:srgbClr val="000000">
                    <a:lumMod val="75000"/>
                    <a:lumOff val="25000"/>
                  </a:srgbClr>
                </a:solidFill>
                <a:latin typeface="微软雅黑" panose="020B0503020204020204" pitchFamily="34" charset="-122"/>
                <a:ea typeface="微软雅黑" panose="020B0503020204020204" pitchFamily="34" charset="-122"/>
              </a:rPr>
              <a:t> of a series of events with the participation of experts from the Belarusian Institute for Strategic Studies and experts from the Guangdong Institutes for Belarus and CIS Studies</a:t>
            </a:r>
            <a:r>
              <a:rPr lang="en-US" sz="1100">
                <a:solidFill>
                  <a:srgbClr val="000000">
                    <a:lumMod val="75000"/>
                    <a:lumOff val="25000"/>
                  </a:srgbClr>
                </a:solidFill>
                <a:latin typeface="微软雅黑" panose="020B0503020204020204" pitchFamily="34" charset="-122"/>
                <a:ea typeface="微软雅黑" panose="020B0503020204020204" pitchFamily="34" charset="-122"/>
              </a:rPr>
              <a:t>.</a:t>
            </a:r>
            <a:endParaRPr lang="en-US" sz="1100">
              <a:solidFill>
                <a:srgbClr val="000000">
                  <a:lumMod val="75000"/>
                  <a:lumOff val="25000"/>
                </a:srgbClr>
              </a:solidFill>
              <a:latin typeface="微软雅黑" panose="020B0503020204020204" pitchFamily="34" charset="-122"/>
              <a:ea typeface="微软雅黑" panose="020B0503020204020204" pitchFamily="34" charset="-122"/>
            </a:endParaRPr>
          </a:p>
          <a:p>
            <a:pPr algn="just">
              <a:lnSpc>
                <a:spcPct val="120000"/>
              </a:lnSpc>
            </a:pPr>
            <a:r>
              <a:rPr lang="en-US" sz="1100">
                <a:solidFill>
                  <a:srgbClr val="000000">
                    <a:lumMod val="75000"/>
                    <a:lumOff val="25000"/>
                  </a:srgbClr>
                </a:solidFill>
                <a:latin typeface="微软雅黑" panose="020B0503020204020204" pitchFamily="34" charset="-122"/>
                <a:ea typeface="微软雅黑" panose="020B0503020204020204" pitchFamily="34" charset="-122"/>
              </a:rPr>
              <a:t>2021.09.28, the signing ceremony for the signing of sister cities between Guangzhou and Minsk was held. Guangzhou Mayor Wen Guohui, Belarus Minsk Executive Committee Chairman Kukharev, Chinese Ambassador to Belarus Xie Xiaoyong, Belarusian Ambassador to China Xianke, General of Belarus Popov attended the meeting.</a:t>
            </a:r>
            <a:endParaRPr lang="en-US" sz="1100">
              <a:solidFill>
                <a:srgbClr val="000000">
                  <a:lumMod val="75000"/>
                  <a:lumOff val="25000"/>
                </a:srgbClr>
              </a:solidFill>
              <a:latin typeface="微软雅黑" panose="020B0503020204020204" pitchFamily="34" charset="-122"/>
              <a:ea typeface="微软雅黑" panose="020B0503020204020204" pitchFamily="34" charset="-122"/>
            </a:endParaRPr>
          </a:p>
        </p:txBody>
      </p:sp>
      <p:sp>
        <p:nvSpPr>
          <p:cNvPr id="49" name="矩形 48"/>
          <p:cNvSpPr/>
          <p:nvPr>
            <p:custDataLst>
              <p:tags r:id="rId7"/>
            </p:custDataLst>
          </p:nvPr>
        </p:nvSpPr>
        <p:spPr>
          <a:xfrm flipH="1">
            <a:off x="536576" y="3054985"/>
            <a:ext cx="942975" cy="739775"/>
          </a:xfrm>
          <a:prstGeom prst="rect">
            <a:avLst/>
          </a:prstGeom>
          <a:noFill/>
          <a:ln w="12700" cap="flat" cmpd="sng" algn="ctr">
            <a:noFill/>
            <a:prstDash val="solid"/>
            <a:miter lim="800000"/>
          </a:ln>
          <a:effectLst/>
        </p:spPr>
        <p:txBody>
          <a:bodyPr lIns="0" tIns="0" rIns="0" bIns="0" rtlCol="0" anchor="ctr">
            <a:normAutofit fontScale="72500"/>
          </a:bodyPr>
          <a:lstStyle/>
          <a:p>
            <a:pPr algn="ctr"/>
            <a:r>
              <a:rPr kumimoji="1" lang="en-US" altLang="zh-CN" sz="6000" b="1" dirty="0">
                <a:ln w="28575">
                  <a:noFill/>
                  <a:miter lim="800000"/>
                </a:ln>
                <a:solidFill>
                  <a:srgbClr val="44546A">
                    <a:lumMod val="40000"/>
                    <a:lumOff val="60000"/>
                  </a:srgbClr>
                </a:solidFill>
                <a:latin typeface="微软雅黑" panose="020B0503020204020204" pitchFamily="34" charset="-122"/>
                <a:ea typeface="微软雅黑" panose="020B0503020204020204" pitchFamily="34" charset="-122"/>
                <a:cs typeface="Arial" panose="020B0704020202020204" pitchFamily="34" charset="0"/>
              </a:rPr>
              <a:t>03</a:t>
            </a:r>
            <a:endParaRPr kumimoji="1" lang="en-US" altLang="zh-CN" sz="6000" b="1" dirty="0">
              <a:ln w="28575">
                <a:noFill/>
                <a:miter lim="800000"/>
              </a:ln>
              <a:solidFill>
                <a:srgbClr val="44546A">
                  <a:lumMod val="40000"/>
                  <a:lumOff val="60000"/>
                </a:srgbClr>
              </a:solidFill>
              <a:latin typeface="微软雅黑" panose="020B0503020204020204" pitchFamily="34" charset="-122"/>
              <a:ea typeface="微软雅黑" panose="020B0503020204020204" pitchFamily="34" charset="-122"/>
              <a:cs typeface="Arial" panose="020B0704020202020204" pitchFamily="34" charset="0"/>
            </a:endParaRPr>
          </a:p>
        </p:txBody>
      </p:sp>
      <p:sp>
        <p:nvSpPr>
          <p:cNvPr id="53" name="文本框 52"/>
          <p:cNvSpPr txBox="1"/>
          <p:nvPr>
            <p:custDataLst>
              <p:tags r:id="rId8"/>
            </p:custDataLst>
          </p:nvPr>
        </p:nvSpPr>
        <p:spPr>
          <a:xfrm>
            <a:off x="6746240" y="1804670"/>
            <a:ext cx="5453380" cy="1917065"/>
          </a:xfrm>
          <a:prstGeom prst="rect">
            <a:avLst/>
          </a:prstGeom>
          <a:noFill/>
        </p:spPr>
        <p:txBody>
          <a:bodyPr wrap="square" lIns="90000" tIns="0" rIns="90000" bIns="46800" rtlCol="0"/>
          <a:lstStyle>
            <a:defPPr>
              <a:defRPr lang="zh-CN"/>
            </a:defPPr>
            <a:lvl1pPr fontAlgn="auto">
              <a:lnSpc>
                <a:spcPct val="130000"/>
              </a:lnSpc>
              <a:spcAft>
                <a:spcPts val="1000"/>
              </a:spcAft>
              <a:defRPr sz="1600" spc="150"/>
            </a:lvl1pPr>
          </a:lstStyle>
          <a:p>
            <a:pPr>
              <a:lnSpc>
                <a:spcPct val="120000"/>
              </a:lnSpc>
            </a:pPr>
            <a:r>
              <a:rPr sz="1400">
                <a:solidFill>
                  <a:srgbClr val="000000">
                    <a:lumMod val="75000"/>
                    <a:lumOff val="25000"/>
                  </a:srgbClr>
                </a:solidFill>
                <a:latin typeface="微软雅黑" panose="020B0503020204020204" pitchFamily="34" charset="-122"/>
                <a:ea typeface="微软雅黑" panose="020B0503020204020204" pitchFamily="34" charset="-122"/>
              </a:rPr>
              <a:t>Introduce high-end talents, leading talents, academicians and their teams from CIS countries.</a:t>
            </a:r>
            <a:endParaRPr sz="1400">
              <a:solidFill>
                <a:srgbClr val="000000">
                  <a:lumMod val="75000"/>
                  <a:lumOff val="25000"/>
                </a:srgbClr>
              </a:solidFill>
              <a:latin typeface="微软雅黑" panose="020B0503020204020204" pitchFamily="34" charset="-122"/>
              <a:ea typeface="微软雅黑" panose="020B0503020204020204" pitchFamily="34" charset="-122"/>
            </a:endParaRPr>
          </a:p>
          <a:p>
            <a:pPr algn="just">
              <a:lnSpc>
                <a:spcPct val="120000"/>
              </a:lnSpc>
            </a:pPr>
            <a:r>
              <a:rPr lang="en-US" altLang="zh-CN" sz="1400">
                <a:solidFill>
                  <a:srgbClr val="000000">
                    <a:lumMod val="75000"/>
                    <a:lumOff val="25000"/>
                  </a:srgbClr>
                </a:solidFill>
                <a:latin typeface="微软雅黑" panose="020B0503020204020204" pitchFamily="34" charset="-122"/>
                <a:ea typeface="微软雅黑" panose="020B0503020204020204" pitchFamily="34" charset="-122"/>
                <a:sym typeface="+mn-ea"/>
              </a:rPr>
              <a:t>A</a:t>
            </a:r>
            <a:r>
              <a:rPr sz="1400">
                <a:solidFill>
                  <a:srgbClr val="000000">
                    <a:lumMod val="75000"/>
                    <a:lumOff val="25000"/>
                  </a:srgbClr>
                </a:solidFill>
                <a:latin typeface="微软雅黑" panose="020B0503020204020204" pitchFamily="34" charset="-122"/>
                <a:ea typeface="微软雅黑" panose="020B0503020204020204" pitchFamily="34" charset="-122"/>
                <a:sym typeface="+mn-ea"/>
              </a:rPr>
              <a:t> project is underway with the </a:t>
            </a:r>
            <a:r>
              <a:rPr sz="1400">
                <a:solidFill>
                  <a:srgbClr val="000000">
                    <a:lumMod val="75000"/>
                    <a:lumOff val="25000"/>
                  </a:srgbClr>
                </a:solidFill>
                <a:latin typeface="微软雅黑" panose="020B0503020204020204" pitchFamily="34" charset="-122"/>
                <a:ea typeface="微软雅黑" panose="020B0503020204020204" pitchFamily="34" charset="-122"/>
              </a:rPr>
              <a:t>Guangdong-Hong Kong-Macao Greater Bay Area Aerospace Research Institute</a:t>
            </a:r>
            <a:r>
              <a:rPr lang="ru-RU" sz="1400">
                <a:solidFill>
                  <a:srgbClr val="000000">
                    <a:lumMod val="75000"/>
                    <a:lumOff val="25000"/>
                  </a:srgbClr>
                </a:solidFill>
                <a:latin typeface="微软雅黑" panose="020B0503020204020204" pitchFamily="34" charset="-122"/>
                <a:ea typeface="微软雅黑" panose="020B0503020204020204" pitchFamily="34" charset="-122"/>
              </a:rPr>
              <a:t> </a:t>
            </a:r>
            <a:r>
              <a:rPr sz="1400">
                <a:solidFill>
                  <a:srgbClr val="000000">
                    <a:lumMod val="75000"/>
                    <a:lumOff val="25000"/>
                  </a:srgbClr>
                </a:solidFill>
                <a:latin typeface="微软雅黑" panose="020B0503020204020204" pitchFamily="34" charset="-122"/>
                <a:ea typeface="微软雅黑" panose="020B0503020204020204" pitchFamily="34" charset="-122"/>
              </a:rPr>
              <a:t>and with the institute </a:t>
            </a:r>
            <a:r>
              <a:rPr lang="en-US" sz="1400">
                <a:solidFill>
                  <a:srgbClr val="000000">
                    <a:lumMod val="75000"/>
                    <a:lumOff val="25000"/>
                  </a:srgbClr>
                </a:solidFill>
                <a:latin typeface="微软雅黑" panose="020B0503020204020204" pitchFamily="34" charset="-122"/>
                <a:ea typeface="微软雅黑" panose="020B0503020204020204" pitchFamily="34" charset="-122"/>
              </a:rPr>
              <a:t>of Academy science of Russia</a:t>
            </a:r>
            <a:r>
              <a:rPr sz="1400">
                <a:solidFill>
                  <a:srgbClr val="000000">
                    <a:lumMod val="75000"/>
                    <a:lumOff val="25000"/>
                  </a:srgbClr>
                </a:solidFill>
                <a:latin typeface="微软雅黑" panose="020B0503020204020204" pitchFamily="34" charset="-122"/>
                <a:ea typeface="微软雅黑" panose="020B0503020204020204" pitchFamily="34" charset="-122"/>
              </a:rPr>
              <a:t> to attract young talented specialists to work at the institute</a:t>
            </a:r>
            <a:endParaRPr sz="1400">
              <a:solidFill>
                <a:srgbClr val="000000">
                  <a:lumMod val="75000"/>
                  <a:lumOff val="25000"/>
                </a:srgbClr>
              </a:solidFill>
              <a:latin typeface="微软雅黑" panose="020B0503020204020204" pitchFamily="34" charset="-122"/>
              <a:ea typeface="微软雅黑" panose="020B0503020204020204" pitchFamily="34" charset="-122"/>
            </a:endParaRPr>
          </a:p>
        </p:txBody>
      </p:sp>
      <p:sp>
        <p:nvSpPr>
          <p:cNvPr id="54" name="矩形 53"/>
          <p:cNvSpPr/>
          <p:nvPr>
            <p:custDataLst>
              <p:tags r:id="rId9"/>
            </p:custDataLst>
          </p:nvPr>
        </p:nvSpPr>
        <p:spPr>
          <a:xfrm flipH="1">
            <a:off x="8042276" y="808355"/>
            <a:ext cx="942975" cy="739775"/>
          </a:xfrm>
          <a:prstGeom prst="rect">
            <a:avLst/>
          </a:prstGeom>
          <a:noFill/>
          <a:ln w="12700" cap="flat" cmpd="sng" algn="ctr">
            <a:noFill/>
            <a:prstDash val="solid"/>
            <a:miter lim="800000"/>
          </a:ln>
          <a:effectLst/>
        </p:spPr>
        <p:txBody>
          <a:bodyPr lIns="0" tIns="0" rIns="0" bIns="0" rtlCol="0" anchor="ctr">
            <a:normAutofit fontScale="72500"/>
          </a:bodyPr>
          <a:lstStyle/>
          <a:p>
            <a:pPr algn="ctr"/>
            <a:r>
              <a:rPr kumimoji="1" lang="en-US" altLang="zh-CN" sz="6000" b="1" dirty="0">
                <a:ln w="28575">
                  <a:noFill/>
                  <a:miter lim="800000"/>
                </a:ln>
                <a:solidFill>
                  <a:srgbClr val="44546A">
                    <a:lumMod val="40000"/>
                    <a:lumOff val="60000"/>
                  </a:srgbClr>
                </a:solidFill>
                <a:latin typeface="微软雅黑" panose="020B0503020204020204" pitchFamily="34" charset="-122"/>
                <a:ea typeface="微软雅黑" panose="020B0503020204020204" pitchFamily="34" charset="-122"/>
                <a:cs typeface="Arial" panose="020B0704020202020204" pitchFamily="34" charset="0"/>
              </a:rPr>
              <a:t>04</a:t>
            </a:r>
            <a:endParaRPr kumimoji="1" lang="en-US" altLang="zh-CN" sz="6000" b="1" dirty="0">
              <a:ln w="28575">
                <a:noFill/>
                <a:miter lim="800000"/>
              </a:ln>
              <a:solidFill>
                <a:srgbClr val="44546A">
                  <a:lumMod val="40000"/>
                  <a:lumOff val="60000"/>
                </a:srgbClr>
              </a:solidFill>
              <a:latin typeface="微软雅黑" panose="020B0503020204020204" pitchFamily="34" charset="-122"/>
              <a:ea typeface="微软雅黑" panose="020B0503020204020204" pitchFamily="34" charset="-122"/>
              <a:cs typeface="Arial" panose="020B0704020202020204" pitchFamily="34" charset="0"/>
            </a:endParaRPr>
          </a:p>
        </p:txBody>
      </p:sp>
      <p:sp>
        <p:nvSpPr>
          <p:cNvPr id="78" name="文本框 77"/>
          <p:cNvSpPr txBox="1"/>
          <p:nvPr>
            <p:custDataLst>
              <p:tags r:id="rId10"/>
            </p:custDataLst>
          </p:nvPr>
        </p:nvSpPr>
        <p:spPr>
          <a:xfrm>
            <a:off x="7104380" y="1341120"/>
            <a:ext cx="5087620" cy="383540"/>
          </a:xfrm>
          <a:prstGeom prst="rect">
            <a:avLst/>
          </a:prstGeom>
          <a:noFill/>
        </p:spPr>
        <p:txBody>
          <a:bodyPr wrap="square" lIns="90000" tIns="46800" rIns="90000" bIns="0" rtlCol="0" anchor="ctr" anchorCtr="0"/>
          <a:lstStyle>
            <a:defPPr>
              <a:defRPr lang="zh-CN"/>
            </a:defPPr>
            <a:lvl1pPr>
              <a:defRPr sz="2400" spc="200">
                <a:latin typeface="微软雅黑" panose="020B0503020204020204" pitchFamily="34" charset="-122"/>
                <a:ea typeface="微软雅黑" panose="020B0503020204020204" pitchFamily="34" charset="-122"/>
              </a:defRPr>
            </a:lvl1pPr>
          </a:lstStyle>
          <a:p>
            <a:pPr>
              <a:lnSpc>
                <a:spcPct val="120000"/>
              </a:lnSpc>
            </a:pPr>
            <a:r>
              <a:rPr lang="en-US" altLang="zh-CN" sz="1800"/>
              <a:t>Attraction of foreign talents</a:t>
            </a:r>
            <a:endParaRPr lang="en-US" altLang="zh-CN" sz="1800"/>
          </a:p>
        </p:txBody>
      </p:sp>
      <p:pic>
        <p:nvPicPr>
          <p:cNvPr id="80" name="Рисунок 13"/>
          <p:cNvPicPr>
            <a:picLocks noChangeAspect="1"/>
          </p:cNvPicPr>
          <p:nvPr/>
        </p:nvPicPr>
        <p:blipFill rotWithShape="1">
          <a:blip r:embed="rId11">
            <a:extLst>
              <a:ext uri="{28A0092B-C50C-407E-A947-70E740481C1C}">
                <a14:useLocalDpi xmlns:a14="http://schemas.microsoft.com/office/drawing/2010/main" val="0"/>
              </a:ext>
            </a:extLst>
          </a:blip>
          <a:srcRect l="608" t="9836" b="13384"/>
          <a:stretch>
            <a:fillRect/>
          </a:stretch>
        </p:blipFill>
        <p:spPr>
          <a:xfrm>
            <a:off x="9247505" y="3978275"/>
            <a:ext cx="2251710" cy="1304290"/>
          </a:xfrm>
          <a:prstGeom prst="rect">
            <a:avLst/>
          </a:prstGeom>
          <a:ln>
            <a:noFill/>
          </a:ln>
          <a:effectLst>
            <a:outerShdw blurRad="190500" algn="tl" rotWithShape="0">
              <a:srgbClr val="000000">
                <a:alpha val="70000"/>
              </a:srgbClr>
            </a:outerShdw>
          </a:effectLst>
        </p:spPr>
      </p:pic>
      <p:pic>
        <p:nvPicPr>
          <p:cNvPr id="82" name="图片 81" descr="f6aa4e33440724e7acb35ea680f7080"/>
          <p:cNvPicPr>
            <a:picLocks noChangeAspect="1"/>
          </p:cNvPicPr>
          <p:nvPr/>
        </p:nvPicPr>
        <p:blipFill>
          <a:blip r:embed="rId12"/>
          <a:stretch>
            <a:fillRect/>
          </a:stretch>
        </p:blipFill>
        <p:spPr>
          <a:xfrm>
            <a:off x="6530340" y="4004945"/>
            <a:ext cx="2480310" cy="1540510"/>
          </a:xfrm>
          <a:prstGeom prst="rect">
            <a:avLst/>
          </a:prstGeom>
        </p:spPr>
      </p:pic>
      <p:pic>
        <p:nvPicPr>
          <p:cNvPr id="85" name="图片 84" descr="bd66a66132d5c921797160d51fb578e"/>
          <p:cNvPicPr>
            <a:picLocks noChangeAspect="1"/>
          </p:cNvPicPr>
          <p:nvPr/>
        </p:nvPicPr>
        <p:blipFill>
          <a:blip r:embed="rId13"/>
          <a:stretch>
            <a:fillRect/>
          </a:stretch>
        </p:blipFill>
        <p:spPr>
          <a:xfrm>
            <a:off x="409575" y="981075"/>
            <a:ext cx="3599180" cy="2030730"/>
          </a:xfrm>
          <a:prstGeom prst="rect">
            <a:avLst/>
          </a:prstGeom>
        </p:spPr>
      </p:pic>
      <p:pic>
        <p:nvPicPr>
          <p:cNvPr id="2" name="图片 1" descr="34a935db85f92cdf6ca9f9ba594ae48"/>
          <p:cNvPicPr>
            <a:picLocks noChangeAspect="1"/>
          </p:cNvPicPr>
          <p:nvPr/>
        </p:nvPicPr>
        <p:blipFill>
          <a:blip r:embed="rId14"/>
          <a:stretch>
            <a:fillRect/>
          </a:stretch>
        </p:blipFill>
        <p:spPr>
          <a:xfrm>
            <a:off x="1489710" y="2493010"/>
            <a:ext cx="1987550" cy="979170"/>
          </a:xfrm>
          <a:prstGeom prst="rect">
            <a:avLst/>
          </a:prstGeom>
        </p:spPr>
      </p:pic>
      <p:pic>
        <p:nvPicPr>
          <p:cNvPr id="3" name="图片 2" descr="b35448ea0eaac3d324dcd899bd53666"/>
          <p:cNvPicPr>
            <a:picLocks noChangeAspect="1"/>
          </p:cNvPicPr>
          <p:nvPr/>
        </p:nvPicPr>
        <p:blipFill>
          <a:blip r:embed="rId15"/>
          <a:stretch>
            <a:fillRect/>
          </a:stretch>
        </p:blipFill>
        <p:spPr>
          <a:xfrm>
            <a:off x="4015105" y="979170"/>
            <a:ext cx="2551430" cy="2551430"/>
          </a:xfrm>
          <a:prstGeom prst="rect">
            <a:avLst/>
          </a:prstGeom>
        </p:spPr>
      </p:pic>
      <p:pic>
        <p:nvPicPr>
          <p:cNvPr id="4" name="图片 3" descr="77769828b57fe0d1ff800bce41c07b5"/>
          <p:cNvPicPr>
            <a:picLocks noChangeAspect="1"/>
          </p:cNvPicPr>
          <p:nvPr/>
        </p:nvPicPr>
        <p:blipFill>
          <a:blip r:embed="rId16"/>
          <a:stretch>
            <a:fillRect/>
          </a:stretch>
        </p:blipFill>
        <p:spPr>
          <a:xfrm>
            <a:off x="9266555" y="5373370"/>
            <a:ext cx="2372995" cy="1232535"/>
          </a:xfrm>
          <a:prstGeom prst="rect">
            <a:avLst/>
          </a:prstGeom>
        </p:spPr>
      </p:pic>
      <p:pic>
        <p:nvPicPr>
          <p:cNvPr id="6" name="图片 5" descr="43b2826059a9aa9044fed75d9fdc2aa"/>
          <p:cNvPicPr>
            <a:picLocks noChangeAspect="1"/>
          </p:cNvPicPr>
          <p:nvPr/>
        </p:nvPicPr>
        <p:blipFill>
          <a:blip r:embed="rId17"/>
          <a:stretch>
            <a:fillRect/>
          </a:stretch>
        </p:blipFill>
        <p:spPr>
          <a:xfrm>
            <a:off x="6746240" y="5661660"/>
            <a:ext cx="2346325" cy="10826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00" advTm="3752">
        <p:push dir="u"/>
      </p:transition>
    </mc:Choice>
    <mc:Fallback>
      <p:transition spd="med" advTm="3752">
        <p:push dir="u"/>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99703"/>
          <p:cNvSpPr/>
          <p:nvPr/>
        </p:nvSpPr>
        <p:spPr>
          <a:xfrm>
            <a:off x="729289" y="138888"/>
            <a:ext cx="7529331" cy="829945"/>
          </a:xfrm>
          <a:prstGeom prst="rect">
            <a:avLst/>
          </a:prstGeom>
        </p:spPr>
        <p:txBody>
          <a:bodyPr wrap="square">
            <a:spAutoFit/>
          </a:bodyPr>
          <a:lstStyle/>
          <a:p>
            <a:pPr marL="0" marR="0">
              <a:spcBef>
                <a:spcPts val="0"/>
              </a:spcBef>
              <a:spcAft>
                <a:spcPts val="0"/>
              </a:spcAft>
            </a:pPr>
            <a:r>
              <a:rPr lang="en-US" sz="1600" b="1" kern="100" dirty="0">
                <a:solidFill>
                  <a:schemeClr val="accent1"/>
                </a:solidFill>
                <a:latin typeface="汉仪雅酷黑-75J" panose="00020600040101010101" charset="-122"/>
                <a:ea typeface="汉仪雅酷黑-75J" panose="00020600040101010101" charset="-122"/>
                <a:cs typeface="Times New Roman" panose="02020803070505020304" pitchFamily="18" charset="0"/>
                <a:sym typeface="+mn-ea"/>
              </a:rPr>
              <a:t>Key details of the project</a:t>
            </a:r>
            <a:endParaRPr lang="en-US" sz="1600" b="1" kern="100" dirty="0">
              <a:solidFill>
                <a:schemeClr val="accent1"/>
              </a:solidFill>
              <a:latin typeface="汉仪雅酷黑-75J" panose="00020600040101010101" charset="-122"/>
              <a:ea typeface="汉仪雅酷黑-75J" panose="00020600040101010101" charset="-122"/>
              <a:cs typeface="Times New Roman" panose="02020803070505020304" pitchFamily="18" charset="0"/>
              <a:sym typeface="+mn-ea"/>
            </a:endParaRPr>
          </a:p>
          <a:p>
            <a:pPr marL="0" marR="0">
              <a:spcBef>
                <a:spcPts val="0"/>
              </a:spcBef>
              <a:spcAft>
                <a:spcPts val="0"/>
              </a:spcAft>
            </a:pPr>
            <a:r>
              <a:rPr lang="en-US" altLang="zh-CN" sz="1600" b="1" kern="100" dirty="0">
                <a:solidFill>
                  <a:schemeClr val="accent1"/>
                </a:solidFill>
                <a:latin typeface="汉仪雅酷黑-75J" panose="00020600040101010101" charset="-122"/>
                <a:ea typeface="汉仪雅酷黑-75J" panose="00020600040101010101" charset="-122"/>
                <a:cs typeface="Times New Roman" panose="02020803070505020304" pitchFamily="18" charset="0"/>
                <a:sym typeface="+mn-lt"/>
              </a:rPr>
              <a:t>We are the bridge between China and “One belt, one road” countries</a:t>
            </a:r>
            <a:endParaRPr lang="en-US" altLang="zh-CN" sz="1600" b="1" kern="100" dirty="0">
              <a:solidFill>
                <a:schemeClr val="accent1"/>
              </a:solidFill>
              <a:latin typeface="汉仪雅酷黑-75J" panose="00020600040101010101" charset="-122"/>
              <a:ea typeface="汉仪雅酷黑-75J" panose="00020600040101010101" charset="-122"/>
              <a:cs typeface="Times New Roman" panose="02020803070505020304" pitchFamily="18" charset="0"/>
              <a:sym typeface="+mn-lt"/>
            </a:endParaRPr>
          </a:p>
          <a:p>
            <a:pPr marL="0" marR="0">
              <a:spcBef>
                <a:spcPts val="0"/>
              </a:spcBef>
              <a:spcAft>
                <a:spcPts val="0"/>
              </a:spcAft>
            </a:pPr>
            <a:endParaRPr lang="en-US" altLang="zh-CN" sz="1600" b="1" kern="100" dirty="0">
              <a:solidFill>
                <a:schemeClr val="accent1"/>
              </a:solidFill>
              <a:latin typeface="汉仪雅酷黑-75J" panose="00020600040101010101" charset="-122"/>
              <a:ea typeface="汉仪雅酷黑-75J" panose="00020600040101010101" charset="-122"/>
              <a:cs typeface="Times New Roman" panose="02020803070505020304" pitchFamily="18" charset="0"/>
            </a:endParaRPr>
          </a:p>
        </p:txBody>
      </p:sp>
      <p:grpSp>
        <p:nvGrpSpPr>
          <p:cNvPr id="14" name="034984"/>
          <p:cNvGrpSpPr/>
          <p:nvPr/>
        </p:nvGrpSpPr>
        <p:grpSpPr>
          <a:xfrm>
            <a:off x="225387" y="150729"/>
            <a:ext cx="461198" cy="461198"/>
            <a:chOff x="-967249" y="4005064"/>
            <a:chExt cx="352926" cy="352926"/>
          </a:xfrm>
        </p:grpSpPr>
        <p:sp>
          <p:nvSpPr>
            <p:cNvPr id="15" name="椭圆 14"/>
            <p:cNvSpPr/>
            <p:nvPr>
              <p:custDataLst>
                <p:tags r:id="rId1"/>
              </p:custDataLst>
            </p:nvPr>
          </p:nvSpPr>
          <p:spPr bwMode="auto">
            <a:xfrm>
              <a:off x="-967249" y="4005064"/>
              <a:ext cx="352926" cy="352926"/>
            </a:xfrm>
            <a:prstGeom prst="ellipse">
              <a:avLst/>
            </a:prstGeom>
            <a:gradFill>
              <a:gsLst>
                <a:gs pos="0">
                  <a:srgbClr val="137E89">
                    <a:lumMod val="85000"/>
                    <a:lumOff val="15000"/>
                  </a:srgbClr>
                </a:gs>
                <a:gs pos="53000">
                  <a:srgbClr val="137E89">
                    <a:lumMod val="98000"/>
                    <a:lumOff val="2000"/>
                  </a:srgbClr>
                </a:gs>
                <a:gs pos="100000">
                  <a:srgbClr val="0E5E67">
                    <a:lumMod val="85000"/>
                  </a:srgbClr>
                </a:gs>
              </a:gsLst>
              <a:lin ang="5400000" scaled="0"/>
            </a:gra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lstStyle/>
            <a:p>
              <a:pPr algn="ctr"/>
              <a:endParaRPr lang="zh-CN" altLang="en-US" sz="2000">
                <a:solidFill>
                  <a:schemeClr val="lt1"/>
                </a:solidFill>
                <a:latin typeface="+mj-ea"/>
                <a:ea typeface="+mj-ea"/>
              </a:endParaRPr>
            </a:p>
          </p:txBody>
        </p:sp>
        <p:sp>
          <p:nvSpPr>
            <p:cNvPr id="16" name="箭头: V 形 15"/>
            <p:cNvSpPr/>
            <p:nvPr>
              <p:custDataLst>
                <p:tags r:id="rId2"/>
              </p:custDataLst>
            </p:nvPr>
          </p:nvSpPr>
          <p:spPr bwMode="auto">
            <a:xfrm>
              <a:off x="-857842" y="4061673"/>
              <a:ext cx="152122" cy="239707"/>
            </a:xfrm>
            <a:prstGeom prst="chevron">
              <a:avLst/>
            </a:prstGeom>
            <a:solidFill>
              <a:schemeClr val="l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pPr>
              <a:endParaRPr kumimoji="0" lang="zh-CN" altLang="en-US" sz="1800" b="0" i="0" u="none" strike="noStrike" cap="none" normalizeH="0" baseline="0">
                <a:ln>
                  <a:noFill/>
                </a:ln>
                <a:solidFill>
                  <a:schemeClr val="dk1"/>
                </a:solidFill>
                <a:effectLst/>
                <a:latin typeface="Arial" panose="020B0704020202020204" pitchFamily="34" charset="0"/>
                <a:ea typeface="宋体" panose="02010600030101010101" pitchFamily="2" charset="-122"/>
              </a:endParaRPr>
            </a:p>
          </p:txBody>
        </p:sp>
      </p:grpSp>
      <p:sp>
        <p:nvSpPr>
          <p:cNvPr id="26" name="827383"/>
          <p:cNvSpPr/>
          <p:nvPr>
            <p:custDataLst>
              <p:tags r:id="rId3"/>
            </p:custDataLst>
          </p:nvPr>
        </p:nvSpPr>
        <p:spPr bwMode="auto">
          <a:xfrm>
            <a:off x="2252980" y="1498600"/>
            <a:ext cx="3288665" cy="2470785"/>
          </a:xfrm>
          <a:prstGeom prst="rect">
            <a:avLst/>
          </a:prstGeom>
          <a:solidFill>
            <a:schemeClr val="lt1"/>
          </a:solidFill>
          <a:ln w="9525" cap="flat" cmpd="sng" algn="ctr">
            <a:solidFill>
              <a:schemeClr val="lt1">
                <a:lumMod val="75000"/>
              </a:schemeClr>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pPr>
            <a:endParaRPr kumimoji="0" lang="zh-CN" altLang="en-US" sz="1800" b="0" i="0" u="none" strike="noStrike" cap="none" normalizeH="0" baseline="0">
              <a:ln>
                <a:noFill/>
              </a:ln>
              <a:solidFill>
                <a:schemeClr val="dk1"/>
              </a:solidFill>
              <a:effectLst/>
              <a:latin typeface="Arial" panose="020B0704020202020204" pitchFamily="34" charset="0"/>
              <a:ea typeface="宋体" panose="02010600030101010101" pitchFamily="2" charset="-122"/>
            </a:endParaRPr>
          </a:p>
        </p:txBody>
      </p:sp>
      <p:sp>
        <p:nvSpPr>
          <p:cNvPr id="27" name="406304"/>
          <p:cNvSpPr txBox="1"/>
          <p:nvPr/>
        </p:nvSpPr>
        <p:spPr>
          <a:xfrm>
            <a:off x="2253615" y="1557020"/>
            <a:ext cx="3270250" cy="2352040"/>
          </a:xfrm>
          <a:prstGeom prst="rect">
            <a:avLst/>
          </a:prstGeom>
          <a:noFill/>
        </p:spPr>
        <p:txBody>
          <a:bodyPr wrap="square" rtlCol="0">
            <a:spAutoFit/>
          </a:bodyPr>
          <a:lstStyle>
            <a:defPPr>
              <a:defRPr lang="zh-CN"/>
            </a:defPPr>
            <a:lvl1pPr algn="just">
              <a:lnSpc>
                <a:spcPct val="120000"/>
              </a:lnSpc>
              <a:defRPr>
                <a:latin typeface="+mn-ea"/>
                <a:ea typeface="+mn-ea"/>
              </a:defRPr>
            </a:lvl1pPr>
          </a:lstStyle>
          <a:p>
            <a:pPr defTabSz="914400">
              <a:lnSpc>
                <a:spcPct val="130000"/>
              </a:lnSpc>
              <a:spcBef>
                <a:spcPts val="400"/>
              </a:spcBef>
              <a:spcAft>
                <a:spcPts val="400"/>
              </a:spcAft>
            </a:pPr>
            <a:r>
              <a:rPr lang="en-US" sz="1200" dirty="0">
                <a:solidFill>
                  <a:srgbClr val="000000"/>
                </a:solidFill>
                <a:latin typeface="汉仪正圆-45W" panose="00020600040101010101" charset="-122"/>
                <a:ea typeface="汉仪正圆-45W" panose="00020600040101010101" charset="-122"/>
                <a:cs typeface="汉仪正圆-45W" panose="00020600040101010101" charset="-122"/>
              </a:rPr>
              <a:t>International Technology Transfer Manager of Huangpu International Innovation Institute.</a:t>
            </a:r>
            <a:endParaRPr lang="en-US" sz="1200" dirty="0">
              <a:solidFill>
                <a:srgbClr val="000000"/>
              </a:solidFill>
              <a:latin typeface="汉仪正圆-45W" panose="00020600040101010101" charset="-122"/>
              <a:ea typeface="汉仪正圆-45W" panose="00020600040101010101" charset="-122"/>
              <a:cs typeface="汉仪正圆-45W" panose="00020600040101010101" charset="-122"/>
            </a:endParaRPr>
          </a:p>
          <a:p>
            <a:pPr defTabSz="914400">
              <a:lnSpc>
                <a:spcPct val="130000"/>
              </a:lnSpc>
              <a:spcBef>
                <a:spcPts val="400"/>
              </a:spcBef>
              <a:spcAft>
                <a:spcPts val="400"/>
              </a:spcAft>
            </a:pPr>
            <a:r>
              <a:rPr lang="en-US" sz="1200" dirty="0">
                <a:solidFill>
                  <a:srgbClr val="000000"/>
                </a:solidFill>
                <a:latin typeface="汉仪正圆-45W" panose="00020600040101010101" charset="-122"/>
                <a:ea typeface="汉仪正圆-45W" panose="00020600040101010101" charset="-122"/>
                <a:cs typeface="汉仪正圆-45W" panose="00020600040101010101" charset="-122"/>
              </a:rPr>
              <a:t>He has long been engaged in international scientific and technological cooperation and promotion tasks with Russia, Belarus, CIS countries according to new materials, energy conservation and environmental protection, and intelligent equipment manufacturing technology in South China.</a:t>
            </a:r>
            <a:endParaRPr lang="en-US" sz="1200" dirty="0">
              <a:solidFill>
                <a:srgbClr val="000000"/>
              </a:solidFill>
              <a:latin typeface="汉仪正圆-45W" panose="00020600040101010101" charset="-122"/>
              <a:ea typeface="汉仪正圆-45W" panose="00020600040101010101" charset="-122"/>
              <a:cs typeface="汉仪正圆-45W" panose="00020600040101010101" charset="-122"/>
            </a:endParaRPr>
          </a:p>
        </p:txBody>
      </p:sp>
      <p:sp>
        <p:nvSpPr>
          <p:cNvPr id="28" name="191026"/>
          <p:cNvSpPr/>
          <p:nvPr>
            <p:custDataLst>
              <p:tags r:id="rId4"/>
            </p:custDataLst>
          </p:nvPr>
        </p:nvSpPr>
        <p:spPr bwMode="auto">
          <a:xfrm>
            <a:off x="2527300" y="1358900"/>
            <a:ext cx="1202055" cy="7620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pPr>
            <a:endParaRPr kumimoji="0" lang="zh-CN" altLang="en-US" sz="1800" b="0" i="0" u="none" strike="noStrike" cap="none" normalizeH="0" baseline="0">
              <a:ln>
                <a:noFill/>
              </a:ln>
              <a:solidFill>
                <a:schemeClr val="dk1"/>
              </a:solidFill>
              <a:effectLst/>
              <a:latin typeface="Arial" panose="020B0704020202020204" pitchFamily="34" charset="0"/>
              <a:ea typeface="宋体" panose="02010600030101010101" pitchFamily="2" charset="-122"/>
            </a:endParaRPr>
          </a:p>
        </p:txBody>
      </p:sp>
      <p:sp>
        <p:nvSpPr>
          <p:cNvPr id="29" name="630447"/>
          <p:cNvSpPr/>
          <p:nvPr>
            <p:custDataLst>
              <p:tags r:id="rId5"/>
            </p:custDataLst>
          </p:nvPr>
        </p:nvSpPr>
        <p:spPr bwMode="auto">
          <a:xfrm>
            <a:off x="2527300" y="781685"/>
            <a:ext cx="2350135" cy="527050"/>
          </a:xfrm>
          <a:prstGeom prst="homePlate">
            <a:avLst>
              <a:gd name="adj" fmla="val 26536"/>
            </a:avLst>
          </a:prstGeom>
          <a:solidFill>
            <a:schemeClr val="accent2"/>
          </a:solidFill>
          <a:ln w="28575" cap="flat" cmpd="sng" algn="ctr">
            <a:noFill/>
            <a:prstDash val="solid"/>
            <a:round/>
            <a:headEnd type="none" w="med" len="med"/>
            <a:tailEnd type="none" w="med" len="med"/>
          </a:ln>
          <a:effectLst/>
        </p:spPr>
        <p:txBody>
          <a:bodyPr rot="0" spcFirstLastPara="0" vertOverflow="overflow" horzOverflow="overflow" vert="horz" wrap="square" lIns="179860" tIns="0" rIns="0" bIns="0" numCol="1" spcCol="0" rtlCol="0" fromWordArt="0" anchor="ctr" anchorCtr="0" forceAA="0" compatLnSpc="1">
            <a:noAutofit/>
          </a:bodyPr>
          <a:p>
            <a:pPr defTabSz="913765">
              <a:defRPr/>
            </a:pPr>
            <a:r>
              <a:rPr lang="en-US" altLang="zh-CN" sz="2000">
                <a:solidFill>
                  <a:srgbClr val="FFFFFF"/>
                </a:solidFill>
                <a:latin typeface="汉仪正圆-45W" panose="00020600040101010101" charset="-122"/>
                <a:ea typeface="汉仪正圆-45W" panose="00020600040101010101" charset="-122"/>
              </a:rPr>
              <a:t>Anna Dotsenko</a:t>
            </a:r>
            <a:endParaRPr lang="en-US" altLang="zh-CN" sz="2000">
              <a:solidFill>
                <a:srgbClr val="FFFFFF"/>
              </a:solidFill>
              <a:latin typeface="汉仪正圆-45W" panose="00020600040101010101" charset="-122"/>
              <a:ea typeface="汉仪正圆-45W" panose="00020600040101010101" charset="-122"/>
            </a:endParaRPr>
          </a:p>
        </p:txBody>
      </p:sp>
      <p:sp>
        <p:nvSpPr>
          <p:cNvPr id="18" name="矩形 27"/>
          <p:cNvSpPr/>
          <p:nvPr/>
        </p:nvSpPr>
        <p:spPr>
          <a:xfrm>
            <a:off x="266065" y="4032250"/>
            <a:ext cx="998220" cy="502285"/>
          </a:xfrm>
          <a:prstGeom prst="rect">
            <a:avLst/>
          </a:prstGeom>
          <a:solidFill>
            <a:srgbClr val="003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1219200"/>
            <a:r>
              <a:rPr lang="zh-CN" altLang="en-US" sz="1600" b="1" dirty="0">
                <a:solidFill>
                  <a:schemeClr val="bg1"/>
                </a:solidFill>
                <a:latin typeface="微软雅黑" panose="020B0503020204020204" pitchFamily="34" charset="-122"/>
                <a:sym typeface="+mn-lt"/>
              </a:rPr>
              <a:t>广东外事</a:t>
            </a:r>
            <a:endParaRPr lang="zh-CN" altLang="en-US" sz="1600" b="1" dirty="0">
              <a:solidFill>
                <a:schemeClr val="bg1"/>
              </a:solidFill>
              <a:latin typeface="微软雅黑" panose="020B0503020204020204" pitchFamily="34" charset="-122"/>
              <a:ea typeface="微软雅黑" panose="020B0503020204020204" pitchFamily="34" charset="-122"/>
              <a:sym typeface="+mn-lt"/>
            </a:endParaRPr>
          </a:p>
        </p:txBody>
      </p:sp>
      <p:pic>
        <p:nvPicPr>
          <p:cNvPr id="10" name="Рисунок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6065" y="4796790"/>
            <a:ext cx="1026160" cy="1786890"/>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pic>
        <p:nvPicPr>
          <p:cNvPr id="2" name="Рисунок 4"/>
          <p:cNvPicPr>
            <a:picLocks noChangeAspect="1"/>
          </p:cNvPicPr>
          <p:nvPr/>
        </p:nvPicPr>
        <p:blipFill rotWithShape="1">
          <a:blip r:embed="rId7">
            <a:extLst>
              <a:ext uri="{28A0092B-C50C-407E-A947-70E740481C1C}">
                <a14:useLocalDpi xmlns:a14="http://schemas.microsoft.com/office/drawing/2010/main" val="0"/>
              </a:ext>
            </a:extLst>
          </a:blip>
          <a:srcRect l="-8" t="10622" r="1"/>
          <a:stretch>
            <a:fillRect/>
          </a:stretch>
        </p:blipFill>
        <p:spPr>
          <a:xfrm>
            <a:off x="4514215" y="4796790"/>
            <a:ext cx="923290" cy="1786255"/>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pic>
        <p:nvPicPr>
          <p:cNvPr id="11" name="Рисунок 10"/>
          <p:cNvPicPr>
            <a:picLocks noChangeAspect="1"/>
          </p:cNvPicPr>
          <p:nvPr/>
        </p:nvPicPr>
        <p:blipFill rotWithShape="1">
          <a:blip r:embed="rId8">
            <a:extLst>
              <a:ext uri="{28A0092B-C50C-407E-A947-70E740481C1C}">
                <a14:useLocalDpi xmlns:a14="http://schemas.microsoft.com/office/drawing/2010/main" val="0"/>
              </a:ext>
            </a:extLst>
          </a:blip>
          <a:srcRect l="-1130" t="8560" r="-1009" b="41215"/>
          <a:stretch>
            <a:fillRect/>
          </a:stretch>
        </p:blipFill>
        <p:spPr>
          <a:xfrm>
            <a:off x="1633855" y="4797425"/>
            <a:ext cx="1098550" cy="1788795"/>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
        <p:nvSpPr>
          <p:cNvPr id="6" name="矩形 27"/>
          <p:cNvSpPr/>
          <p:nvPr/>
        </p:nvSpPr>
        <p:spPr>
          <a:xfrm>
            <a:off x="1544320" y="4032250"/>
            <a:ext cx="1337945" cy="502285"/>
          </a:xfrm>
          <a:prstGeom prst="rect">
            <a:avLst/>
          </a:prstGeom>
          <a:solidFill>
            <a:srgbClr val="003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1219200"/>
            <a:r>
              <a:rPr lang="zh-CN" altLang="en-US" sz="1600" b="1" dirty="0">
                <a:solidFill>
                  <a:schemeClr val="bg1"/>
                </a:solidFill>
                <a:latin typeface="微软雅黑" panose="020B0503020204020204" pitchFamily="34" charset="-122"/>
                <a:sym typeface="+mn-lt"/>
              </a:rPr>
              <a:t>广州开发区</a:t>
            </a:r>
            <a:endParaRPr lang="zh-CN" altLang="en-US" sz="1600" b="1" dirty="0">
              <a:solidFill>
                <a:schemeClr val="bg1"/>
              </a:solidFill>
              <a:latin typeface="微软雅黑" panose="020B0503020204020204" pitchFamily="34" charset="-122"/>
              <a:ea typeface="微软雅黑" panose="020B0503020204020204" pitchFamily="34" charset="-122"/>
              <a:sym typeface="+mn-lt"/>
            </a:endParaRPr>
          </a:p>
        </p:txBody>
      </p:sp>
      <p:sp>
        <p:nvSpPr>
          <p:cNvPr id="7" name="矩形 27"/>
          <p:cNvSpPr/>
          <p:nvPr/>
        </p:nvSpPr>
        <p:spPr>
          <a:xfrm>
            <a:off x="4514215" y="4032885"/>
            <a:ext cx="1009650" cy="541655"/>
          </a:xfrm>
          <a:prstGeom prst="rect">
            <a:avLst/>
          </a:prstGeom>
          <a:solidFill>
            <a:srgbClr val="003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1219200"/>
            <a:r>
              <a:rPr lang="zh-CN" altLang="en-US" sz="1600" b="1" dirty="0">
                <a:solidFill>
                  <a:schemeClr val="bg1"/>
                </a:solidFill>
                <a:latin typeface="微软雅黑" panose="020B0503020204020204" pitchFamily="34" charset="-122"/>
                <a:sym typeface="+mn-lt"/>
              </a:rPr>
              <a:t>人民日报</a:t>
            </a:r>
            <a:endParaRPr lang="zh-CN" altLang="en-US" sz="1600" b="1" dirty="0">
              <a:solidFill>
                <a:schemeClr val="bg1"/>
              </a:solidFill>
              <a:latin typeface="微软雅黑" panose="020B0503020204020204" pitchFamily="34" charset="-122"/>
              <a:ea typeface="微软雅黑" panose="020B0503020204020204" pitchFamily="34" charset="-122"/>
              <a:sym typeface="+mn-lt"/>
            </a:endParaRPr>
          </a:p>
        </p:txBody>
      </p:sp>
      <p:sp>
        <p:nvSpPr>
          <p:cNvPr id="8" name="矩形 27"/>
          <p:cNvSpPr/>
          <p:nvPr/>
        </p:nvSpPr>
        <p:spPr>
          <a:xfrm>
            <a:off x="3039110" y="4032250"/>
            <a:ext cx="1169670" cy="502285"/>
          </a:xfrm>
          <a:prstGeom prst="rect">
            <a:avLst/>
          </a:prstGeom>
          <a:solidFill>
            <a:srgbClr val="003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1219200"/>
            <a:r>
              <a:rPr lang="zh-CN" altLang="en-US" sz="1600" dirty="0">
                <a:solidFill>
                  <a:schemeClr val="bg1"/>
                </a:solidFill>
                <a:latin typeface="微软雅黑" panose="020B0503020204020204" pitchFamily="34" charset="-122"/>
                <a:ea typeface="微软雅黑" panose="020B0503020204020204" pitchFamily="34" charset="-122"/>
              </a:rPr>
              <a:t>新华社</a:t>
            </a:r>
            <a:endParaRPr lang="zh-CN" altLang="en-US" sz="1600" dirty="0">
              <a:solidFill>
                <a:schemeClr val="bg1"/>
              </a:solidFill>
              <a:latin typeface="微软雅黑" panose="020B0503020204020204" pitchFamily="34" charset="-122"/>
              <a:ea typeface="微软雅黑" panose="020B0503020204020204" pitchFamily="34" charset="-122"/>
            </a:endParaRPr>
          </a:p>
        </p:txBody>
      </p:sp>
      <p:pic>
        <p:nvPicPr>
          <p:cNvPr id="9" name="图片 8" descr="32f05d4c7d793daad8dc4c2042beb01"/>
          <p:cNvPicPr>
            <a:picLocks noChangeAspect="1"/>
          </p:cNvPicPr>
          <p:nvPr/>
        </p:nvPicPr>
        <p:blipFill rotWithShape="1">
          <a:blip r:embed="rId9"/>
          <a:srcRect t="12715"/>
          <a:stretch>
            <a:fillRect/>
          </a:stretch>
        </p:blipFill>
        <p:spPr>
          <a:xfrm>
            <a:off x="3074035" y="4797425"/>
            <a:ext cx="1062990" cy="1799590"/>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
        <p:nvSpPr>
          <p:cNvPr id="19" name="827383"/>
          <p:cNvSpPr/>
          <p:nvPr>
            <p:custDataLst>
              <p:tags r:id="rId10"/>
            </p:custDataLst>
          </p:nvPr>
        </p:nvSpPr>
        <p:spPr bwMode="auto">
          <a:xfrm>
            <a:off x="8906510" y="1484630"/>
            <a:ext cx="2493010" cy="4830445"/>
          </a:xfrm>
          <a:prstGeom prst="rect">
            <a:avLst/>
          </a:prstGeom>
          <a:solidFill>
            <a:schemeClr val="lt1"/>
          </a:solidFill>
          <a:ln w="9525" cap="flat" cmpd="sng" algn="ctr">
            <a:solidFill>
              <a:schemeClr val="lt1">
                <a:lumMod val="75000"/>
              </a:schemeClr>
            </a:solidFill>
            <a:prstDash val="solid"/>
            <a:round/>
            <a:headEnd type="none" w="med" len="med"/>
            <a:tailEnd type="none" w="med" len="med"/>
          </a:ln>
          <a:effectLst/>
        </p:spPr>
        <p:txBody>
          <a:bodyPr vert="horz" wrap="square" lIns="91440" tIns="45720" rIns="91440" bIns="45720" numCol="1" rtlCol="0" anchor="t" anchorCtr="0" compatLnSpc="1"/>
          <a:p>
            <a: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pPr>
            <a:endParaRPr kumimoji="0" lang="zh-CN" altLang="en-US" sz="1800" b="0" i="0" u="none" strike="noStrike" cap="none" normalizeH="0" baseline="0">
              <a:ln>
                <a:noFill/>
              </a:ln>
              <a:solidFill>
                <a:schemeClr val="dk1"/>
              </a:solidFill>
              <a:effectLst/>
              <a:latin typeface="Arial" panose="020B0704020202020204" pitchFamily="34" charset="0"/>
              <a:ea typeface="宋体" panose="02010600030101010101" pitchFamily="2" charset="-122"/>
            </a:endParaRPr>
          </a:p>
        </p:txBody>
      </p:sp>
      <p:pic>
        <p:nvPicPr>
          <p:cNvPr id="3" name="图片 2" descr="f154b4e2ec662c562afa9763abb717e"/>
          <p:cNvPicPr>
            <a:picLocks noChangeAspect="1"/>
          </p:cNvPicPr>
          <p:nvPr/>
        </p:nvPicPr>
        <p:blipFill>
          <a:blip r:embed="rId11"/>
          <a:srcRect l="58302" t="25746" b="15966"/>
          <a:stretch>
            <a:fillRect/>
          </a:stretch>
        </p:blipFill>
        <p:spPr>
          <a:xfrm>
            <a:off x="409575" y="1422400"/>
            <a:ext cx="1705610" cy="215646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图片 20" descr="f154b4e2ec662c562afa9763abb717e"/>
          <p:cNvPicPr>
            <a:picLocks noChangeAspect="1"/>
          </p:cNvPicPr>
          <p:nvPr/>
        </p:nvPicPr>
        <p:blipFill>
          <a:blip r:embed="rId12" cstate="print"/>
          <a:stretch>
            <a:fillRect/>
          </a:stretch>
        </p:blipFill>
        <p:spPr>
          <a:xfrm>
            <a:off x="6601971" y="1498371"/>
            <a:ext cx="2232248" cy="2152525"/>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235" name="406304"/>
          <p:cNvSpPr txBox="1"/>
          <p:nvPr/>
        </p:nvSpPr>
        <p:spPr>
          <a:xfrm>
            <a:off x="9122410" y="1557020"/>
            <a:ext cx="2237105" cy="4818380"/>
          </a:xfrm>
          <a:prstGeom prst="rect">
            <a:avLst/>
          </a:prstGeom>
          <a:noFill/>
          <a:ln w="9525">
            <a:noFill/>
          </a:ln>
        </p:spPr>
        <p:txBody>
          <a:bodyPr wrap="square">
            <a:spAutoFit/>
          </a:bodyPr>
          <a:p>
            <a:pPr>
              <a:lnSpc>
                <a:spcPct val="130000"/>
              </a:lnSpc>
              <a:spcBef>
                <a:spcPts val="400"/>
              </a:spcBef>
              <a:spcAft>
                <a:spcPts val="400"/>
              </a:spcAft>
            </a:pPr>
            <a:r>
              <a:rPr lang="en-US" altLang="zh-CN" sz="1200" dirty="0">
                <a:solidFill>
                  <a:srgbClr val="000000"/>
                </a:solidFill>
                <a:latin typeface="汉仪正圆-45W" panose="00020600040101010101" charset="-122"/>
                <a:ea typeface="汉仪正圆-45W" panose="00020600040101010101" charset="-122"/>
              </a:rPr>
              <a:t>Director, Cross cultural communication and BRI research center, Wuhan university of technology.</a:t>
            </a:r>
            <a:endParaRPr lang="en-US" altLang="zh-CN" sz="1200" dirty="0">
              <a:solidFill>
                <a:srgbClr val="000000"/>
              </a:solidFill>
              <a:latin typeface="汉仪正圆-45W" panose="00020600040101010101" charset="-122"/>
              <a:ea typeface="汉仪正圆-45W" panose="00020600040101010101" charset="-122"/>
            </a:endParaRPr>
          </a:p>
          <a:p>
            <a:pPr>
              <a:lnSpc>
                <a:spcPct val="130000"/>
              </a:lnSpc>
              <a:spcBef>
                <a:spcPts val="400"/>
              </a:spcBef>
              <a:spcAft>
                <a:spcPts val="400"/>
              </a:spcAft>
              <a:buFont typeface="Arial" panose="020B0704020202020204" pitchFamily="34" charset="0"/>
              <a:buChar char="•"/>
            </a:pPr>
            <a:r>
              <a:rPr lang="en-US" altLang="zh-CN" sz="1200" dirty="0">
                <a:solidFill>
                  <a:srgbClr val="000000"/>
                </a:solidFill>
                <a:latin typeface="汉仪正圆-45W" panose="00020600040101010101" charset="-122"/>
                <a:ea typeface="汉仪正圆-45W" panose="00020600040101010101" charset="-122"/>
              </a:rPr>
              <a:t>Research area includes, people to people bond, community of shared future, BRI initiative, international cooperation.</a:t>
            </a:r>
            <a:endParaRPr lang="en-US" altLang="zh-CN" sz="1200" dirty="0">
              <a:solidFill>
                <a:srgbClr val="000000"/>
              </a:solidFill>
              <a:latin typeface="汉仪正圆-45W" panose="00020600040101010101" charset="-122"/>
              <a:ea typeface="汉仪正圆-45W" panose="00020600040101010101" charset="-122"/>
            </a:endParaRPr>
          </a:p>
          <a:p>
            <a:pPr algn="just">
              <a:lnSpc>
                <a:spcPct val="130000"/>
              </a:lnSpc>
              <a:spcBef>
                <a:spcPts val="400"/>
              </a:spcBef>
              <a:spcAft>
                <a:spcPts val="400"/>
              </a:spcAft>
              <a:buFont typeface="Arial" panose="020B0704020202020204" pitchFamily="34" charset="0"/>
              <a:buChar char="•"/>
            </a:pPr>
            <a:r>
              <a:rPr lang="en-US" altLang="zh-CN" sz="1200" dirty="0">
                <a:solidFill>
                  <a:srgbClr val="000000"/>
                </a:solidFill>
                <a:latin typeface="汉仪正圆-45W" panose="00020600040101010101" charset="-122"/>
                <a:ea typeface="汉仪正圆-45W" panose="00020600040101010101" charset="-122"/>
              </a:rPr>
              <a:t>In May,2015 praised by vice premier Liu yandong as “ youth ambassador”</a:t>
            </a:r>
            <a:endParaRPr lang="en-US" altLang="zh-CN" sz="1200" dirty="0">
              <a:solidFill>
                <a:srgbClr val="000000"/>
              </a:solidFill>
              <a:latin typeface="汉仪正圆-45W" panose="00020600040101010101" charset="-122"/>
              <a:ea typeface="汉仪正圆-45W" panose="00020600040101010101" charset="-122"/>
            </a:endParaRPr>
          </a:p>
          <a:p>
            <a:pPr algn="just">
              <a:lnSpc>
                <a:spcPct val="130000"/>
              </a:lnSpc>
              <a:spcBef>
                <a:spcPts val="400"/>
              </a:spcBef>
              <a:spcAft>
                <a:spcPts val="400"/>
              </a:spcAft>
              <a:buFont typeface="Arial" panose="020B0704020202020204" pitchFamily="34" charset="0"/>
              <a:buChar char="•"/>
            </a:pPr>
            <a:r>
              <a:rPr lang="en-US" altLang="zh-CN" sz="1200" dirty="0">
                <a:solidFill>
                  <a:srgbClr val="000000"/>
                </a:solidFill>
                <a:latin typeface="汉仪正圆-45W" panose="00020600040101010101" charset="-122"/>
                <a:ea typeface="汉仪正圆-45W" panose="00020600040101010101" charset="-122"/>
              </a:rPr>
              <a:t>Received various prestigious award as “May 4th gold medal”, “CCTV-most popular person of the year 2007”</a:t>
            </a:r>
            <a:endParaRPr lang="en-US" altLang="zh-CN" sz="1200" dirty="0">
              <a:solidFill>
                <a:srgbClr val="000000"/>
              </a:solidFill>
              <a:latin typeface="汉仪正圆-45W" panose="00020600040101010101" charset="-122"/>
              <a:ea typeface="汉仪正圆-45W" panose="00020600040101010101" charset="-122"/>
            </a:endParaRPr>
          </a:p>
          <a:p>
            <a:pPr algn="just">
              <a:lnSpc>
                <a:spcPct val="130000"/>
              </a:lnSpc>
              <a:spcBef>
                <a:spcPts val="400"/>
              </a:spcBef>
              <a:spcAft>
                <a:spcPts val="400"/>
              </a:spcAft>
              <a:buFont typeface="Arial" panose="020B0704020202020204" pitchFamily="34" charset="0"/>
              <a:buChar char="•"/>
            </a:pPr>
            <a:endParaRPr lang="en-US" altLang="zh-CN" sz="1200" dirty="0">
              <a:solidFill>
                <a:srgbClr val="000000"/>
              </a:solidFill>
              <a:latin typeface="汉仪正圆-45W" panose="00020600040101010101" charset="-122"/>
              <a:ea typeface="汉仪正圆-45W" panose="00020600040101010101" charset="-122"/>
            </a:endParaRPr>
          </a:p>
        </p:txBody>
      </p:sp>
      <p:sp>
        <p:nvSpPr>
          <p:cNvPr id="4" name="191026"/>
          <p:cNvSpPr/>
          <p:nvPr>
            <p:custDataLst>
              <p:tags r:id="rId13"/>
            </p:custDataLst>
          </p:nvPr>
        </p:nvSpPr>
        <p:spPr bwMode="auto">
          <a:xfrm>
            <a:off x="7106285" y="1358900"/>
            <a:ext cx="1202055" cy="7620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
            <a: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pPr>
            <a:endParaRPr kumimoji="0" lang="zh-CN" altLang="en-US" sz="1800" b="0" i="0" u="none" strike="noStrike" cap="none" normalizeH="0" baseline="0">
              <a:ln>
                <a:noFill/>
              </a:ln>
              <a:solidFill>
                <a:schemeClr val="dk1"/>
              </a:solidFill>
              <a:effectLst/>
              <a:latin typeface="Arial" panose="020B0704020202020204" pitchFamily="34" charset="0"/>
              <a:ea typeface="宋体" panose="02010600030101010101" pitchFamily="2" charset="-122"/>
            </a:endParaRPr>
          </a:p>
        </p:txBody>
      </p:sp>
      <p:sp>
        <p:nvSpPr>
          <p:cNvPr id="12" name="630447"/>
          <p:cNvSpPr/>
          <p:nvPr>
            <p:custDataLst>
              <p:tags r:id="rId14"/>
            </p:custDataLst>
          </p:nvPr>
        </p:nvSpPr>
        <p:spPr bwMode="auto">
          <a:xfrm>
            <a:off x="7106285" y="781685"/>
            <a:ext cx="3073400" cy="527050"/>
          </a:xfrm>
          <a:prstGeom prst="homePlate">
            <a:avLst>
              <a:gd name="adj" fmla="val 26536"/>
            </a:avLst>
          </a:prstGeom>
          <a:solidFill>
            <a:schemeClr val="accent2"/>
          </a:solidFill>
          <a:ln w="28575" cap="flat" cmpd="sng" algn="ctr">
            <a:noFill/>
            <a:prstDash val="solid"/>
            <a:round/>
            <a:headEnd type="none" w="med" len="med"/>
            <a:tailEnd type="none" w="med" len="med"/>
          </a:ln>
          <a:effectLst/>
        </p:spPr>
        <p:txBody>
          <a:bodyPr rot="0" spcFirstLastPara="0" vertOverflow="overflow" horzOverflow="overflow" vert="horz" wrap="square" lIns="179860" tIns="0" rIns="0" bIns="0" numCol="1" spcCol="0" rtlCol="0" fromWordArt="0" anchor="ctr" anchorCtr="0" forceAA="0" compatLnSpc="1">
            <a:noAutofit/>
          </a:bodyPr>
          <a:p>
            <a:pPr defTabSz="913130"/>
            <a:r>
              <a:rPr lang="en-US" altLang="zh-CN" sz="2000" dirty="0">
                <a:solidFill>
                  <a:srgbClr val="FFFFFF"/>
                </a:solidFill>
                <a:latin typeface="汉仪正圆-45W" panose="00020600040101010101" charset="-122"/>
                <a:ea typeface="汉仪正圆-45W" panose="00020600040101010101" charset="-122"/>
                <a:sym typeface="+mn-ea"/>
              </a:rPr>
              <a:t>Mostak Ahamed Galib</a:t>
            </a:r>
            <a:endParaRPr lang="en-US" altLang="zh-CN" sz="2000">
              <a:solidFill>
                <a:srgbClr val="FFFFFF"/>
              </a:solidFill>
              <a:latin typeface="汉仪正圆-45W" panose="00020600040101010101" charset="-122"/>
              <a:ea typeface="汉仪正圆-45W" panose="00020600040101010101" charset="-122"/>
            </a:endParaRPr>
          </a:p>
        </p:txBody>
      </p:sp>
      <p:pic>
        <p:nvPicPr>
          <p:cNvPr id="25" name="Рисунок 9"/>
          <p:cNvPicPr>
            <a:picLocks noChangeAspect="1"/>
          </p:cNvPicPr>
          <p:nvPr/>
        </p:nvPicPr>
        <p:blipFill>
          <a:blip r:embed="rId15" cstate="print"/>
          <a:stretch>
            <a:fillRect/>
          </a:stretch>
        </p:blipFill>
        <p:spPr>
          <a:xfrm>
            <a:off x="6602606" y="4511149"/>
            <a:ext cx="864096" cy="1949294"/>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pic>
        <p:nvPicPr>
          <p:cNvPr id="32" name="Рисунок 9"/>
          <p:cNvPicPr>
            <a:picLocks noChangeAspect="1"/>
          </p:cNvPicPr>
          <p:nvPr/>
        </p:nvPicPr>
        <p:blipFill>
          <a:blip r:embed="rId16" cstate="print"/>
          <a:stretch>
            <a:fillRect/>
          </a:stretch>
        </p:blipFill>
        <p:spPr>
          <a:xfrm>
            <a:off x="7754734" y="4534741"/>
            <a:ext cx="936104" cy="1920534"/>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
        <p:nvSpPr>
          <p:cNvPr id="24" name="矩形 27"/>
          <p:cNvSpPr/>
          <p:nvPr/>
        </p:nvSpPr>
        <p:spPr>
          <a:xfrm>
            <a:off x="6674168" y="3829368"/>
            <a:ext cx="749300" cy="501650"/>
          </a:xfrm>
          <a:prstGeom prst="rect">
            <a:avLst/>
          </a:prstGeom>
          <a:solidFill>
            <a:srgbClr val="003B8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algn="ctr" defTabSz="12192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schemeClr val="bg1"/>
                </a:solidFill>
                <a:effectLst/>
                <a:uLnTx/>
                <a:uFillTx/>
                <a:latin typeface="微软雅黑" panose="020B0503020204020204" pitchFamily="34" charset="-122"/>
                <a:ea typeface="+mn-ea"/>
                <a:cs typeface="+mn-cs"/>
                <a:sym typeface="+mn-lt"/>
              </a:rPr>
              <a:t>学习</a:t>
            </a:r>
            <a:r>
              <a:rPr kumimoji="0" lang="zh-CN" altLang="en-US" sz="1600" b="1" i="0" u="none" strike="noStrike" kern="1200" cap="none" spc="0" normalizeH="0" baseline="0" dirty="0">
                <a:solidFill>
                  <a:schemeClr val="bg1"/>
                </a:solidFill>
                <a:latin typeface="微软雅黑" panose="020B0503020204020204" pitchFamily="34" charset="-122"/>
                <a:ea typeface="+mn-ea"/>
                <a:cs typeface="+mn-cs"/>
                <a:sym typeface="+mn-lt"/>
              </a:rPr>
              <a:t>强国</a:t>
            </a:r>
            <a:endParaRPr kumimoji="0" lang="zh-CN" altLang="en-US" sz="1600" b="1" i="0" u="none" strike="noStrike" kern="1200" cap="none" spc="0" normalizeH="0" baseline="0" dirty="0">
              <a:solidFill>
                <a:schemeClr val="bg1"/>
              </a:solidFill>
              <a:latin typeface="微软雅黑" panose="020B0503020204020204" pitchFamily="34" charset="-122"/>
              <a:cs typeface="+mn-cs"/>
              <a:sym typeface="+mn-lt"/>
            </a:endParaRPr>
          </a:p>
        </p:txBody>
      </p:sp>
      <p:sp>
        <p:nvSpPr>
          <p:cNvPr id="30" name="矩形 27"/>
          <p:cNvSpPr/>
          <p:nvPr/>
        </p:nvSpPr>
        <p:spPr>
          <a:xfrm>
            <a:off x="7826058" y="3841433"/>
            <a:ext cx="936625" cy="501650"/>
          </a:xfrm>
          <a:prstGeom prst="rect">
            <a:avLst/>
          </a:prstGeom>
          <a:solidFill>
            <a:srgbClr val="003B8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dirty="0">
                <a:solidFill>
                  <a:schemeClr val="bg1"/>
                </a:solidFill>
                <a:latin typeface="微软雅黑" panose="020B0503020204020204" pitchFamily="34" charset="-122"/>
                <a:cs typeface="+mn-cs"/>
                <a:sym typeface="+mn-lt"/>
              </a:rPr>
              <a:t>中央广电总台</a:t>
            </a:r>
            <a:endParaRPr kumimoji="0" lang="zh-CN" altLang="en-US" sz="1600" b="1" i="0" u="none" strike="noStrike" kern="1200" cap="none" spc="0" normalizeH="0" baseline="0" dirty="0">
              <a:solidFill>
                <a:schemeClr val="bg1"/>
              </a:solidFill>
              <a:latin typeface="微软雅黑" panose="020B0503020204020204" pitchFamily="34" charset="-122"/>
              <a:cs typeface="+mn-cs"/>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600" advTm="3752">
        <p:push dir="u"/>
      </p:transition>
    </mc:Choice>
    <mc:Fallback>
      <p:transition spd="med" advTm="3752">
        <p:push dir="u"/>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83398" descr="C:\Users\安娜\Downloads\微信图片_20220515120852.png微信图片_20220515120852"/>
          <p:cNvPicPr>
            <a:picLocks noGrp="1" noChangeAspect="1"/>
          </p:cNvPicPr>
          <p:nvPr>
            <p:ph type="pic" sz="quarter" idx="11"/>
            <p:custDataLst>
              <p:tags r:id="rId1"/>
            </p:custDataLst>
          </p:nvPr>
        </p:nvPicPr>
        <p:blipFill rotWithShape="1">
          <a:blip r:embed="rId2"/>
          <a:srcRect/>
          <a:stretch>
            <a:fillRect/>
          </a:stretch>
        </p:blipFill>
        <p:spPr>
          <a:xfrm>
            <a:off x="0" y="-34290"/>
            <a:ext cx="8084185" cy="2764155"/>
          </a:xfrm>
          <a:solidFill>
            <a:schemeClr val="lt1">
              <a:lumMod val="85000"/>
            </a:schemeClr>
          </a:solidFill>
        </p:spPr>
      </p:pic>
      <p:sp>
        <p:nvSpPr>
          <p:cNvPr id="9" name="828579"/>
          <p:cNvSpPr/>
          <p:nvPr>
            <p:custDataLst>
              <p:tags r:id="rId3"/>
            </p:custDataLst>
          </p:nvPr>
        </p:nvSpPr>
        <p:spPr bwMode="auto">
          <a:xfrm>
            <a:off x="1359435" y="2296242"/>
            <a:ext cx="2176806" cy="2176806"/>
          </a:xfrm>
          <a:prstGeom prst="ellipse">
            <a:avLst/>
          </a:prstGeom>
          <a:solidFill>
            <a:srgbClr val="2882C0"/>
          </a:solidFill>
          <a:ln w="12700" cap="flat" cmpd="sng" algn="ctr">
            <a:solidFill>
              <a:schemeClr val="lt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a:endParaRPr lang="zh-CN" altLang="en-US" sz="2000">
              <a:solidFill>
                <a:schemeClr val="lt1"/>
              </a:solidFill>
              <a:latin typeface="+mj-ea"/>
              <a:ea typeface="+mj-ea"/>
            </a:endParaRPr>
          </a:p>
        </p:txBody>
      </p:sp>
      <p:sp>
        <p:nvSpPr>
          <p:cNvPr id="38" name="290998"/>
          <p:cNvSpPr>
            <a:spLocks noChangeArrowheads="1"/>
          </p:cNvSpPr>
          <p:nvPr>
            <p:custDataLst>
              <p:tags r:id="rId4"/>
            </p:custDataLst>
          </p:nvPr>
        </p:nvSpPr>
        <p:spPr bwMode="auto">
          <a:xfrm>
            <a:off x="1935896" y="2322816"/>
            <a:ext cx="882205" cy="2123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eaLnBrk="0" hangingPunct="0">
              <a:defRPr>
                <a:solidFill>
                  <a:schemeClr val="tx1"/>
                </a:solidFill>
                <a:latin typeface="Calibri" panose="020F0502020204030204" pitchFamily="34" charset="0"/>
                <a:ea typeface="宋体" panose="02010600030101010101" pitchFamily="2" charset="-122"/>
              </a:defRPr>
            </a:lvl1pPr>
            <a:lvl2pPr marL="742950" indent="-285750" defTabSz="1216025" eaLnBrk="0" hangingPunct="0">
              <a:defRPr>
                <a:solidFill>
                  <a:schemeClr val="tx1"/>
                </a:solidFill>
                <a:latin typeface="Calibri" panose="020F0502020204030204" pitchFamily="34" charset="0"/>
                <a:ea typeface="宋体" panose="02010600030101010101" pitchFamily="2" charset="-122"/>
              </a:defRPr>
            </a:lvl2pPr>
            <a:lvl3pPr marL="1143000" indent="-228600" defTabSz="1216025" eaLnBrk="0" hangingPunct="0">
              <a:defRPr>
                <a:solidFill>
                  <a:schemeClr val="tx1"/>
                </a:solidFill>
                <a:latin typeface="Calibri" panose="020F0502020204030204" pitchFamily="34" charset="0"/>
                <a:ea typeface="宋体" panose="02010600030101010101" pitchFamily="2" charset="-122"/>
              </a:defRPr>
            </a:lvl3pPr>
            <a:lvl4pPr marL="1600200" indent="-228600" defTabSz="1216025" eaLnBrk="0" hangingPunct="0">
              <a:defRPr>
                <a:solidFill>
                  <a:schemeClr val="tx1"/>
                </a:solidFill>
                <a:latin typeface="Calibri" panose="020F0502020204030204" pitchFamily="34" charset="0"/>
                <a:ea typeface="宋体" panose="02010600030101010101" pitchFamily="2" charset="-122"/>
              </a:defRPr>
            </a:lvl4pPr>
            <a:lvl5pPr marL="2057400" indent="-228600" defTabSz="1216025" eaLnBrk="0" hangingPunct="0">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en-US" altLang="zh-CN" sz="13800">
                <a:solidFill>
                  <a:schemeClr val="lt1"/>
                </a:solidFill>
                <a:latin typeface="Impact" panose="020B0806030902050204" pitchFamily="34" charset="0"/>
                <a:ea typeface="AXIS Std B" panose="020B0700000000000000" pitchFamily="34" charset="-128"/>
                <a:sym typeface="Arial" panose="020B0704020202020204" pitchFamily="34" charset="0"/>
              </a:rPr>
              <a:t>3</a:t>
            </a:r>
            <a:endParaRPr lang="en-US" altLang="zh-CN" sz="13800">
              <a:solidFill>
                <a:schemeClr val="lt1"/>
              </a:solidFill>
              <a:latin typeface="Impact" panose="020B0806030902050204" pitchFamily="34" charset="0"/>
              <a:ea typeface="AXIS Std B" panose="020B0700000000000000" pitchFamily="34" charset="-128"/>
              <a:sym typeface="Arial" panose="020B0704020202020204" pitchFamily="34" charset="0"/>
            </a:endParaRPr>
          </a:p>
        </p:txBody>
      </p:sp>
      <p:sp>
        <p:nvSpPr>
          <p:cNvPr id="39" name="662318"/>
          <p:cNvSpPr/>
          <p:nvPr/>
        </p:nvSpPr>
        <p:spPr>
          <a:xfrm>
            <a:off x="4194175" y="2690495"/>
            <a:ext cx="7583805" cy="768350"/>
          </a:xfrm>
          <a:prstGeom prst="rect">
            <a:avLst/>
          </a:prstGeom>
        </p:spPr>
        <p:txBody>
          <a:bodyPr wrap="square" rtlCol="0">
            <a:spAutoFit/>
          </a:bodyPr>
          <a:lstStyle/>
          <a:p>
            <a:pPr lvl="0" algn="l">
              <a:spcBef>
                <a:spcPts val="0"/>
              </a:spcBef>
              <a:spcAft>
                <a:spcPts val="0"/>
              </a:spcAft>
              <a:buClrTx/>
              <a:buSzTx/>
            </a:pPr>
            <a:r>
              <a:rPr lang="en-US" sz="4400" b="1" kern="100" dirty="0">
                <a:solidFill>
                  <a:schemeClr val="accent1"/>
                </a:solidFill>
                <a:latin typeface="汉仪雅酷黑-75J" panose="00020600040101010101" charset="-122"/>
                <a:ea typeface="汉仪雅酷黑-75J" panose="00020600040101010101" charset="-122"/>
                <a:cs typeface="Times New Roman" panose="02020803070505020304" pitchFamily="18" charset="0"/>
                <a:sym typeface="+mn-ea"/>
              </a:rPr>
              <a:t>Videos` overview</a:t>
            </a:r>
            <a:endParaRPr lang="en-US" sz="4400" b="1" kern="100" dirty="0">
              <a:solidFill>
                <a:schemeClr val="accent1"/>
              </a:solidFill>
              <a:latin typeface="汉仪雅酷黑-75J" panose="00020600040101010101" charset="-122"/>
              <a:ea typeface="汉仪雅酷黑-75J" panose="00020600040101010101" charset="-122"/>
              <a:cs typeface="Times New Roman" panose="02020803070505020304" pitchFamily="18" charset="0"/>
              <a:sym typeface="+mn-ea"/>
            </a:endParaRPr>
          </a:p>
        </p:txBody>
      </p:sp>
      <p:sp>
        <p:nvSpPr>
          <p:cNvPr id="48" name="407599"/>
          <p:cNvSpPr/>
          <p:nvPr>
            <p:custDataLst>
              <p:tags r:id="rId5"/>
            </p:custDataLst>
          </p:nvPr>
        </p:nvSpPr>
        <p:spPr bwMode="auto">
          <a:xfrm>
            <a:off x="10113386" y="519432"/>
            <a:ext cx="725371" cy="909193"/>
          </a:xfrm>
          <a:custGeom>
            <a:avLst/>
            <a:gdLst>
              <a:gd name="T0" fmla="*/ 0 w 6103"/>
              <a:gd name="T1" fmla="*/ 0 h 7657"/>
              <a:gd name="T2" fmla="*/ 2161 w 6103"/>
              <a:gd name="T3" fmla="*/ 0 h 7657"/>
              <a:gd name="T4" fmla="*/ 2518 w 6103"/>
              <a:gd name="T5" fmla="*/ 134 h 7657"/>
              <a:gd name="T6" fmla="*/ 5851 w 6103"/>
              <a:gd name="T7" fmla="*/ 3437 h 7657"/>
              <a:gd name="T8" fmla="*/ 5889 w 6103"/>
              <a:gd name="T9" fmla="*/ 4178 h 7657"/>
              <a:gd name="T10" fmla="*/ 2567 w 6103"/>
              <a:gd name="T11" fmla="*/ 7474 h 7657"/>
              <a:gd name="T12" fmla="*/ 2104 w 6103"/>
              <a:gd name="T13" fmla="*/ 7657 h 7657"/>
              <a:gd name="T14" fmla="*/ 0 w 6103"/>
              <a:gd name="T15" fmla="*/ 7657 h 7657"/>
              <a:gd name="T16" fmla="*/ 3856 w 6103"/>
              <a:gd name="T17" fmla="*/ 3826 h 7657"/>
              <a:gd name="T18" fmla="*/ 0 w 6103"/>
              <a:gd name="T19" fmla="*/ 0 h 7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03" h="7657">
                <a:moveTo>
                  <a:pt x="0" y="0"/>
                </a:moveTo>
                <a:lnTo>
                  <a:pt x="2161" y="0"/>
                </a:lnTo>
                <a:cubicBezTo>
                  <a:pt x="2288" y="2"/>
                  <a:pt x="2388" y="1"/>
                  <a:pt x="2518" y="134"/>
                </a:cubicBezTo>
                <a:cubicBezTo>
                  <a:pt x="3611" y="1252"/>
                  <a:pt x="4740" y="2336"/>
                  <a:pt x="5851" y="3437"/>
                </a:cubicBezTo>
                <a:cubicBezTo>
                  <a:pt x="6103" y="3684"/>
                  <a:pt x="6086" y="3960"/>
                  <a:pt x="5889" y="4178"/>
                </a:cubicBezTo>
                <a:cubicBezTo>
                  <a:pt x="4782" y="5277"/>
                  <a:pt x="3674" y="6375"/>
                  <a:pt x="2567" y="7474"/>
                </a:cubicBezTo>
                <a:cubicBezTo>
                  <a:pt x="2440" y="7589"/>
                  <a:pt x="2284" y="7647"/>
                  <a:pt x="2104" y="7657"/>
                </a:cubicBezTo>
                <a:lnTo>
                  <a:pt x="0" y="7657"/>
                </a:lnTo>
                <a:lnTo>
                  <a:pt x="3856" y="3826"/>
                </a:lnTo>
                <a:lnTo>
                  <a:pt x="0" y="0"/>
                </a:lnTo>
                <a:close/>
              </a:path>
            </a:pathLst>
          </a:custGeom>
          <a:solidFill>
            <a:schemeClr val="dk2">
              <a:alpha val="3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lstStyle/>
          <a:p>
            <a:pPr algn="ctr"/>
            <a:endParaRPr lang="zh-CN" altLang="en-US" sz="2000">
              <a:solidFill>
                <a:schemeClr val="lt1"/>
              </a:solidFill>
              <a:latin typeface="+mj-ea"/>
              <a:ea typeface="+mj-ea"/>
            </a:endParaRPr>
          </a:p>
        </p:txBody>
      </p:sp>
      <p:sp>
        <p:nvSpPr>
          <p:cNvPr id="49" name="878019"/>
          <p:cNvSpPr/>
          <p:nvPr>
            <p:custDataLst>
              <p:tags r:id="rId6"/>
            </p:custDataLst>
          </p:nvPr>
        </p:nvSpPr>
        <p:spPr bwMode="auto">
          <a:xfrm>
            <a:off x="1879150" y="5500048"/>
            <a:ext cx="255925" cy="320781"/>
          </a:xfrm>
          <a:custGeom>
            <a:avLst/>
            <a:gdLst>
              <a:gd name="T0" fmla="*/ 0 w 6103"/>
              <a:gd name="T1" fmla="*/ 0 h 7657"/>
              <a:gd name="T2" fmla="*/ 2161 w 6103"/>
              <a:gd name="T3" fmla="*/ 0 h 7657"/>
              <a:gd name="T4" fmla="*/ 2518 w 6103"/>
              <a:gd name="T5" fmla="*/ 134 h 7657"/>
              <a:gd name="T6" fmla="*/ 5851 w 6103"/>
              <a:gd name="T7" fmla="*/ 3437 h 7657"/>
              <a:gd name="T8" fmla="*/ 5889 w 6103"/>
              <a:gd name="T9" fmla="*/ 4178 h 7657"/>
              <a:gd name="T10" fmla="*/ 2567 w 6103"/>
              <a:gd name="T11" fmla="*/ 7474 h 7657"/>
              <a:gd name="T12" fmla="*/ 2104 w 6103"/>
              <a:gd name="T13" fmla="*/ 7657 h 7657"/>
              <a:gd name="T14" fmla="*/ 0 w 6103"/>
              <a:gd name="T15" fmla="*/ 7657 h 7657"/>
              <a:gd name="T16" fmla="*/ 3856 w 6103"/>
              <a:gd name="T17" fmla="*/ 3826 h 7657"/>
              <a:gd name="T18" fmla="*/ 0 w 6103"/>
              <a:gd name="T19" fmla="*/ 0 h 7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03" h="7657">
                <a:moveTo>
                  <a:pt x="0" y="0"/>
                </a:moveTo>
                <a:lnTo>
                  <a:pt x="2161" y="0"/>
                </a:lnTo>
                <a:cubicBezTo>
                  <a:pt x="2288" y="2"/>
                  <a:pt x="2388" y="1"/>
                  <a:pt x="2518" y="134"/>
                </a:cubicBezTo>
                <a:cubicBezTo>
                  <a:pt x="3611" y="1252"/>
                  <a:pt x="4740" y="2336"/>
                  <a:pt x="5851" y="3437"/>
                </a:cubicBezTo>
                <a:cubicBezTo>
                  <a:pt x="6103" y="3684"/>
                  <a:pt x="6086" y="3960"/>
                  <a:pt x="5889" y="4178"/>
                </a:cubicBezTo>
                <a:cubicBezTo>
                  <a:pt x="4782" y="5277"/>
                  <a:pt x="3674" y="6375"/>
                  <a:pt x="2567" y="7474"/>
                </a:cubicBezTo>
                <a:cubicBezTo>
                  <a:pt x="2440" y="7589"/>
                  <a:pt x="2284" y="7647"/>
                  <a:pt x="2104" y="7657"/>
                </a:cubicBezTo>
                <a:lnTo>
                  <a:pt x="0" y="7657"/>
                </a:lnTo>
                <a:lnTo>
                  <a:pt x="3856" y="3826"/>
                </a:lnTo>
                <a:lnTo>
                  <a:pt x="0" y="0"/>
                </a:lnTo>
                <a:close/>
              </a:path>
            </a:pathLst>
          </a:custGeom>
          <a:solidFill>
            <a:schemeClr val="dk2">
              <a:alpha val="3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lstStyle/>
          <a:p>
            <a:pPr algn="ctr"/>
            <a:endParaRPr lang="zh-CN" altLang="en-US" sz="2000">
              <a:solidFill>
                <a:schemeClr val="lt1"/>
              </a:solidFill>
              <a:latin typeface="+mj-ea"/>
              <a:ea typeface="+mj-ea"/>
            </a:endParaRPr>
          </a:p>
        </p:txBody>
      </p:sp>
      <p:sp>
        <p:nvSpPr>
          <p:cNvPr id="50" name="140439"/>
          <p:cNvSpPr/>
          <p:nvPr>
            <p:custDataLst>
              <p:tags r:id="rId7"/>
            </p:custDataLst>
          </p:nvPr>
        </p:nvSpPr>
        <p:spPr bwMode="auto">
          <a:xfrm>
            <a:off x="4458372" y="845188"/>
            <a:ext cx="725371" cy="909193"/>
          </a:xfrm>
          <a:custGeom>
            <a:avLst/>
            <a:gdLst>
              <a:gd name="T0" fmla="*/ 0 w 6103"/>
              <a:gd name="T1" fmla="*/ 0 h 7657"/>
              <a:gd name="T2" fmla="*/ 2161 w 6103"/>
              <a:gd name="T3" fmla="*/ 0 h 7657"/>
              <a:gd name="T4" fmla="*/ 2518 w 6103"/>
              <a:gd name="T5" fmla="*/ 134 h 7657"/>
              <a:gd name="T6" fmla="*/ 5851 w 6103"/>
              <a:gd name="T7" fmla="*/ 3437 h 7657"/>
              <a:gd name="T8" fmla="*/ 5889 w 6103"/>
              <a:gd name="T9" fmla="*/ 4178 h 7657"/>
              <a:gd name="T10" fmla="*/ 2567 w 6103"/>
              <a:gd name="T11" fmla="*/ 7474 h 7657"/>
              <a:gd name="T12" fmla="*/ 2104 w 6103"/>
              <a:gd name="T13" fmla="*/ 7657 h 7657"/>
              <a:gd name="T14" fmla="*/ 0 w 6103"/>
              <a:gd name="T15" fmla="*/ 7657 h 7657"/>
              <a:gd name="T16" fmla="*/ 3856 w 6103"/>
              <a:gd name="T17" fmla="*/ 3826 h 7657"/>
              <a:gd name="T18" fmla="*/ 0 w 6103"/>
              <a:gd name="T19" fmla="*/ 0 h 7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03" h="7657">
                <a:moveTo>
                  <a:pt x="0" y="0"/>
                </a:moveTo>
                <a:lnTo>
                  <a:pt x="2161" y="0"/>
                </a:lnTo>
                <a:cubicBezTo>
                  <a:pt x="2288" y="2"/>
                  <a:pt x="2388" y="1"/>
                  <a:pt x="2518" y="134"/>
                </a:cubicBezTo>
                <a:cubicBezTo>
                  <a:pt x="3611" y="1252"/>
                  <a:pt x="4740" y="2336"/>
                  <a:pt x="5851" y="3437"/>
                </a:cubicBezTo>
                <a:cubicBezTo>
                  <a:pt x="6103" y="3684"/>
                  <a:pt x="6086" y="3960"/>
                  <a:pt x="5889" y="4178"/>
                </a:cubicBezTo>
                <a:cubicBezTo>
                  <a:pt x="4782" y="5277"/>
                  <a:pt x="3674" y="6375"/>
                  <a:pt x="2567" y="7474"/>
                </a:cubicBezTo>
                <a:cubicBezTo>
                  <a:pt x="2440" y="7589"/>
                  <a:pt x="2284" y="7647"/>
                  <a:pt x="2104" y="7657"/>
                </a:cubicBezTo>
                <a:lnTo>
                  <a:pt x="0" y="7657"/>
                </a:lnTo>
                <a:lnTo>
                  <a:pt x="3856" y="3826"/>
                </a:lnTo>
                <a:lnTo>
                  <a:pt x="0" y="0"/>
                </a:lnTo>
                <a:close/>
              </a:path>
            </a:pathLst>
          </a:custGeom>
          <a:gradFill>
            <a:gsLst>
              <a:gs pos="0">
                <a:srgbClr val="137E89">
                  <a:lumMod val="85000"/>
                  <a:lumOff val="15000"/>
                </a:srgbClr>
              </a:gs>
              <a:gs pos="53000">
                <a:srgbClr val="137E89">
                  <a:lumMod val="98000"/>
                  <a:lumOff val="2000"/>
                </a:srgbClr>
              </a:gs>
              <a:gs pos="100000">
                <a:srgbClr val="0E5E67">
                  <a:lumMod val="85000"/>
                </a:srgbClr>
              </a:gs>
            </a:gsLst>
            <a:lin ang="5400000" scaled="0"/>
          </a:gradFill>
          <a:ln w="12700" cap="flat" cmpd="sng" algn="ctr">
            <a:noFill/>
            <a:prstDash val="solid"/>
            <a:round/>
            <a:headEnd type="none" w="med" len="med"/>
            <a:tailEnd type="none" w="med" len="med"/>
          </a:ln>
          <a:effectLst/>
          <a:extLst>
            <a:ext uri="{91240B29-F687-4F45-9708-019B960494DF}">
              <a14:hiddenLine xmlns:a14="http://schemas.microsoft.com/office/drawing/2010/main" w="9525">
                <a:solidFill>
                  <a:srgbClr val="000000"/>
                </a:solidFill>
                <a:round/>
              </a14:hiddenLine>
            </a:ext>
          </a:extLst>
        </p:spPr>
        <p:txBody>
          <a:bodyPr vert="horz" wrap="square" lIns="0" tIns="0" rIns="0" bIns="0" numCol="1" rtlCol="0" anchor="ctr" anchorCtr="0" compatLnSpc="1"/>
          <a:lstStyle/>
          <a:p>
            <a:pPr algn="ctr"/>
            <a:endParaRPr lang="zh-CN" altLang="en-US" sz="2000">
              <a:solidFill>
                <a:schemeClr val="lt1"/>
              </a:solidFill>
              <a:latin typeface="+mj-ea"/>
              <a:ea typeface="+mj-ea"/>
            </a:endParaRPr>
          </a:p>
        </p:txBody>
      </p:sp>
      <p:sp>
        <p:nvSpPr>
          <p:cNvPr id="51" name="985610"/>
          <p:cNvSpPr/>
          <p:nvPr>
            <p:custDataLst>
              <p:tags r:id="rId8"/>
            </p:custDataLst>
          </p:nvPr>
        </p:nvSpPr>
        <p:spPr bwMode="auto">
          <a:xfrm>
            <a:off x="852449" y="5568288"/>
            <a:ext cx="615714" cy="771746"/>
          </a:xfrm>
          <a:custGeom>
            <a:avLst/>
            <a:gdLst>
              <a:gd name="T0" fmla="*/ 0 w 6103"/>
              <a:gd name="T1" fmla="*/ 0 h 7657"/>
              <a:gd name="T2" fmla="*/ 2161 w 6103"/>
              <a:gd name="T3" fmla="*/ 0 h 7657"/>
              <a:gd name="T4" fmla="*/ 2518 w 6103"/>
              <a:gd name="T5" fmla="*/ 134 h 7657"/>
              <a:gd name="T6" fmla="*/ 5851 w 6103"/>
              <a:gd name="T7" fmla="*/ 3437 h 7657"/>
              <a:gd name="T8" fmla="*/ 5889 w 6103"/>
              <a:gd name="T9" fmla="*/ 4178 h 7657"/>
              <a:gd name="T10" fmla="*/ 2567 w 6103"/>
              <a:gd name="T11" fmla="*/ 7474 h 7657"/>
              <a:gd name="T12" fmla="*/ 2104 w 6103"/>
              <a:gd name="T13" fmla="*/ 7657 h 7657"/>
              <a:gd name="T14" fmla="*/ 0 w 6103"/>
              <a:gd name="T15" fmla="*/ 7657 h 7657"/>
              <a:gd name="T16" fmla="*/ 3856 w 6103"/>
              <a:gd name="T17" fmla="*/ 3826 h 7657"/>
              <a:gd name="T18" fmla="*/ 0 w 6103"/>
              <a:gd name="T19" fmla="*/ 0 h 7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03" h="7657">
                <a:moveTo>
                  <a:pt x="0" y="0"/>
                </a:moveTo>
                <a:lnTo>
                  <a:pt x="2161" y="0"/>
                </a:lnTo>
                <a:cubicBezTo>
                  <a:pt x="2288" y="2"/>
                  <a:pt x="2388" y="1"/>
                  <a:pt x="2518" y="134"/>
                </a:cubicBezTo>
                <a:cubicBezTo>
                  <a:pt x="3611" y="1252"/>
                  <a:pt x="4740" y="2336"/>
                  <a:pt x="5851" y="3437"/>
                </a:cubicBezTo>
                <a:cubicBezTo>
                  <a:pt x="6103" y="3684"/>
                  <a:pt x="6086" y="3960"/>
                  <a:pt x="5889" y="4178"/>
                </a:cubicBezTo>
                <a:cubicBezTo>
                  <a:pt x="4782" y="5277"/>
                  <a:pt x="3674" y="6375"/>
                  <a:pt x="2567" y="7474"/>
                </a:cubicBezTo>
                <a:cubicBezTo>
                  <a:pt x="2440" y="7589"/>
                  <a:pt x="2284" y="7647"/>
                  <a:pt x="2104" y="7657"/>
                </a:cubicBezTo>
                <a:lnTo>
                  <a:pt x="0" y="7657"/>
                </a:lnTo>
                <a:lnTo>
                  <a:pt x="3856" y="3826"/>
                </a:lnTo>
                <a:lnTo>
                  <a:pt x="0" y="0"/>
                </a:lnTo>
                <a:close/>
              </a:path>
            </a:pathLst>
          </a:custGeom>
          <a:solidFill>
            <a:schemeClr val="dk2">
              <a:alpha val="3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lstStyle/>
          <a:p>
            <a:pPr algn="ctr"/>
            <a:endParaRPr lang="zh-CN" altLang="en-US" sz="2000">
              <a:solidFill>
                <a:schemeClr val="lt1"/>
              </a:solidFill>
              <a:latin typeface="+mj-ea"/>
              <a:ea typeface="+mj-ea"/>
            </a:endParaRPr>
          </a:p>
        </p:txBody>
      </p:sp>
      <p:sp>
        <p:nvSpPr>
          <p:cNvPr id="22" name="357030"/>
          <p:cNvSpPr>
            <a:spLocks noEditPoints="1"/>
          </p:cNvSpPr>
          <p:nvPr>
            <p:custDataLst>
              <p:tags r:id="rId9"/>
            </p:custDataLst>
          </p:nvPr>
        </p:nvSpPr>
        <p:spPr bwMode="auto">
          <a:xfrm>
            <a:off x="4367582" y="3866325"/>
            <a:ext cx="185561" cy="186667"/>
          </a:xfrm>
          <a:custGeom>
            <a:avLst/>
            <a:gdLst>
              <a:gd name="T0" fmla="*/ 117 w 234"/>
              <a:gd name="T1" fmla="*/ 0 h 234"/>
              <a:gd name="T2" fmla="*/ 234 w 234"/>
              <a:gd name="T3" fmla="*/ 117 h 234"/>
              <a:gd name="T4" fmla="*/ 117 w 234"/>
              <a:gd name="T5" fmla="*/ 234 h 234"/>
              <a:gd name="T6" fmla="*/ 0 w 234"/>
              <a:gd name="T7" fmla="*/ 117 h 234"/>
              <a:gd name="T8" fmla="*/ 117 w 234"/>
              <a:gd name="T9" fmla="*/ 0 h 234"/>
              <a:gd name="T10" fmla="*/ 99 w 234"/>
              <a:gd name="T11" fmla="*/ 199 h 234"/>
              <a:gd name="T12" fmla="*/ 135 w 234"/>
              <a:gd name="T13" fmla="*/ 199 h 234"/>
              <a:gd name="T14" fmla="*/ 135 w 234"/>
              <a:gd name="T15" fmla="*/ 136 h 234"/>
              <a:gd name="T16" fmla="*/ 199 w 234"/>
              <a:gd name="T17" fmla="*/ 136 h 234"/>
              <a:gd name="T18" fmla="*/ 199 w 234"/>
              <a:gd name="T19" fmla="*/ 99 h 234"/>
              <a:gd name="T20" fmla="*/ 135 w 234"/>
              <a:gd name="T21" fmla="*/ 99 h 234"/>
              <a:gd name="T22" fmla="*/ 135 w 234"/>
              <a:gd name="T23" fmla="*/ 35 h 234"/>
              <a:gd name="T24" fmla="*/ 99 w 234"/>
              <a:gd name="T25" fmla="*/ 35 h 234"/>
              <a:gd name="T26" fmla="*/ 99 w 234"/>
              <a:gd name="T27" fmla="*/ 99 h 234"/>
              <a:gd name="T28" fmla="*/ 35 w 234"/>
              <a:gd name="T29" fmla="*/ 99 h 234"/>
              <a:gd name="T30" fmla="*/ 35 w 234"/>
              <a:gd name="T31" fmla="*/ 136 h 234"/>
              <a:gd name="T32" fmla="*/ 99 w 234"/>
              <a:gd name="T33" fmla="*/ 136 h 234"/>
              <a:gd name="T34" fmla="*/ 99 w 234"/>
              <a:gd name="T35" fmla="*/ 19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9"/>
                </a:lnTo>
                <a:lnTo>
                  <a:pt x="135" y="99"/>
                </a:lnTo>
                <a:lnTo>
                  <a:pt x="135" y="35"/>
                </a:lnTo>
                <a:lnTo>
                  <a:pt x="99" y="35"/>
                </a:lnTo>
                <a:lnTo>
                  <a:pt x="99" y="99"/>
                </a:lnTo>
                <a:lnTo>
                  <a:pt x="35" y="99"/>
                </a:lnTo>
                <a:lnTo>
                  <a:pt x="35" y="136"/>
                </a:lnTo>
                <a:lnTo>
                  <a:pt x="99" y="136"/>
                </a:lnTo>
                <a:lnTo>
                  <a:pt x="99" y="199"/>
                </a:lnTo>
                <a:close/>
              </a:path>
            </a:pathLst>
          </a:custGeom>
          <a:solidFill>
            <a:schemeClr val="accent2"/>
          </a:solidFill>
          <a:ln>
            <a:noFill/>
          </a:ln>
        </p:spPr>
        <p:txBody>
          <a:bodyPr vert="horz" wrap="square" lIns="91428" tIns="45714" rIns="91428" bIns="45714" numCol="1" anchor="t" anchorCtr="0" compatLnSpc="1"/>
          <a:lstStyle/>
          <a:p>
            <a:endParaRPr lang="zh-CN" altLang="en-US" sz="1400">
              <a:solidFill>
                <a:schemeClr val="dk1"/>
              </a:solidFill>
              <a:latin typeface="汉仪正圆-45W" panose="00020600040101010101" charset="-122"/>
              <a:ea typeface="汉仪正圆-45W" panose="00020600040101010101" charset="-122"/>
              <a:cs typeface="+mn-ea"/>
              <a:sym typeface="+mn-lt"/>
            </a:endParaRPr>
          </a:p>
        </p:txBody>
      </p:sp>
      <p:sp>
        <p:nvSpPr>
          <p:cNvPr id="24" name="564631"/>
          <p:cNvSpPr>
            <a:spLocks noEditPoints="1"/>
          </p:cNvSpPr>
          <p:nvPr>
            <p:custDataLst>
              <p:tags r:id="rId10"/>
            </p:custDataLst>
          </p:nvPr>
        </p:nvSpPr>
        <p:spPr bwMode="auto">
          <a:xfrm>
            <a:off x="4367582" y="4275891"/>
            <a:ext cx="185561" cy="186667"/>
          </a:xfrm>
          <a:custGeom>
            <a:avLst/>
            <a:gdLst>
              <a:gd name="T0" fmla="*/ 117 w 234"/>
              <a:gd name="T1" fmla="*/ 0 h 234"/>
              <a:gd name="T2" fmla="*/ 234 w 234"/>
              <a:gd name="T3" fmla="*/ 117 h 234"/>
              <a:gd name="T4" fmla="*/ 117 w 234"/>
              <a:gd name="T5" fmla="*/ 234 h 234"/>
              <a:gd name="T6" fmla="*/ 0 w 234"/>
              <a:gd name="T7" fmla="*/ 117 h 234"/>
              <a:gd name="T8" fmla="*/ 117 w 234"/>
              <a:gd name="T9" fmla="*/ 0 h 234"/>
              <a:gd name="T10" fmla="*/ 99 w 234"/>
              <a:gd name="T11" fmla="*/ 199 h 234"/>
              <a:gd name="T12" fmla="*/ 135 w 234"/>
              <a:gd name="T13" fmla="*/ 199 h 234"/>
              <a:gd name="T14" fmla="*/ 135 w 234"/>
              <a:gd name="T15" fmla="*/ 136 h 234"/>
              <a:gd name="T16" fmla="*/ 199 w 234"/>
              <a:gd name="T17" fmla="*/ 136 h 234"/>
              <a:gd name="T18" fmla="*/ 199 w 234"/>
              <a:gd name="T19" fmla="*/ 99 h 234"/>
              <a:gd name="T20" fmla="*/ 135 w 234"/>
              <a:gd name="T21" fmla="*/ 99 h 234"/>
              <a:gd name="T22" fmla="*/ 135 w 234"/>
              <a:gd name="T23" fmla="*/ 35 h 234"/>
              <a:gd name="T24" fmla="*/ 99 w 234"/>
              <a:gd name="T25" fmla="*/ 35 h 234"/>
              <a:gd name="T26" fmla="*/ 99 w 234"/>
              <a:gd name="T27" fmla="*/ 99 h 234"/>
              <a:gd name="T28" fmla="*/ 35 w 234"/>
              <a:gd name="T29" fmla="*/ 99 h 234"/>
              <a:gd name="T30" fmla="*/ 35 w 234"/>
              <a:gd name="T31" fmla="*/ 136 h 234"/>
              <a:gd name="T32" fmla="*/ 99 w 234"/>
              <a:gd name="T33" fmla="*/ 136 h 234"/>
              <a:gd name="T34" fmla="*/ 99 w 234"/>
              <a:gd name="T35" fmla="*/ 19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9"/>
                </a:lnTo>
                <a:lnTo>
                  <a:pt x="135" y="99"/>
                </a:lnTo>
                <a:lnTo>
                  <a:pt x="135" y="35"/>
                </a:lnTo>
                <a:lnTo>
                  <a:pt x="99" y="35"/>
                </a:lnTo>
                <a:lnTo>
                  <a:pt x="99" y="99"/>
                </a:lnTo>
                <a:lnTo>
                  <a:pt x="35" y="99"/>
                </a:lnTo>
                <a:lnTo>
                  <a:pt x="35" y="136"/>
                </a:lnTo>
                <a:lnTo>
                  <a:pt x="99" y="136"/>
                </a:lnTo>
                <a:lnTo>
                  <a:pt x="99" y="199"/>
                </a:lnTo>
                <a:close/>
              </a:path>
            </a:pathLst>
          </a:custGeom>
          <a:solidFill>
            <a:schemeClr val="accent2"/>
          </a:solidFill>
          <a:ln>
            <a:noFill/>
          </a:ln>
        </p:spPr>
        <p:txBody>
          <a:bodyPr vert="horz" wrap="square" lIns="91428" tIns="45714" rIns="91428" bIns="45714" numCol="1" anchor="t" anchorCtr="0" compatLnSpc="1"/>
          <a:lstStyle/>
          <a:p>
            <a:endParaRPr lang="zh-CN" altLang="en-US" sz="1400">
              <a:solidFill>
                <a:schemeClr val="dk1"/>
              </a:solidFill>
              <a:latin typeface="汉仪正圆-45W" panose="00020600040101010101" charset="-122"/>
              <a:ea typeface="汉仪正圆-45W" panose="00020600040101010101" charset="-122"/>
              <a:cs typeface="+mn-ea"/>
              <a:sym typeface="+mn-lt"/>
            </a:endParaRPr>
          </a:p>
        </p:txBody>
      </p:sp>
      <p:sp>
        <p:nvSpPr>
          <p:cNvPr id="26" name="770232"/>
          <p:cNvSpPr txBox="1"/>
          <p:nvPr>
            <p:custDataLst>
              <p:tags r:id="rId11"/>
            </p:custDataLst>
          </p:nvPr>
        </p:nvSpPr>
        <p:spPr>
          <a:xfrm>
            <a:off x="4552950" y="3805555"/>
            <a:ext cx="6617970" cy="337185"/>
          </a:xfrm>
          <a:prstGeom prst="rect">
            <a:avLst/>
          </a:prstGeom>
          <a:noFill/>
        </p:spPr>
        <p:txBody>
          <a:bodyPr wrap="square" rtlCol="0">
            <a:spAutoFit/>
          </a:bodyPr>
          <a:lstStyle>
            <a:defPPr>
              <a:defRPr lang="zh-CN"/>
            </a:defPPr>
            <a:lvl1pPr>
              <a:defRPr sz="2000">
                <a:solidFill>
                  <a:schemeClr val="accent2"/>
                </a:solidFill>
                <a:latin typeface="+mj-ea"/>
                <a:ea typeface="+mj-ea"/>
              </a:defRPr>
            </a:lvl1pPr>
          </a:lstStyle>
          <a:p>
            <a:r>
              <a:rPr lang="en-US" altLang="zh-CN" sz="1600">
                <a:solidFill>
                  <a:schemeClr val="dk1"/>
                </a:solidFill>
                <a:latin typeface="汉仪正圆-45W" panose="00020600040101010101" charset="-122"/>
                <a:ea typeface="汉仪正圆-45W" panose="00020600040101010101" charset="-122"/>
                <a:cs typeface="+mn-ea"/>
                <a:sym typeface="+mn-lt"/>
              </a:rPr>
              <a:t>1. The future of intelligent transportation looks at foreign world</a:t>
            </a:r>
            <a:endParaRPr lang="en-US" altLang="zh-CN" sz="1600">
              <a:solidFill>
                <a:schemeClr val="dk1"/>
              </a:solidFill>
              <a:latin typeface="汉仪正圆-45W" panose="00020600040101010101" charset="-122"/>
              <a:ea typeface="汉仪正圆-45W" panose="00020600040101010101" charset="-122"/>
              <a:cs typeface="+mn-ea"/>
              <a:sym typeface="+mn-lt"/>
            </a:endParaRPr>
          </a:p>
        </p:txBody>
      </p:sp>
      <p:sp>
        <p:nvSpPr>
          <p:cNvPr id="27" name="142652"/>
          <p:cNvSpPr txBox="1"/>
          <p:nvPr>
            <p:custDataLst>
              <p:tags r:id="rId12"/>
            </p:custDataLst>
          </p:nvPr>
        </p:nvSpPr>
        <p:spPr>
          <a:xfrm>
            <a:off x="4552950" y="4215130"/>
            <a:ext cx="5195570" cy="337185"/>
          </a:xfrm>
          <a:prstGeom prst="rect">
            <a:avLst/>
          </a:prstGeom>
          <a:noFill/>
        </p:spPr>
        <p:txBody>
          <a:bodyPr wrap="square" rtlCol="0">
            <a:spAutoFit/>
          </a:bodyPr>
          <a:lstStyle>
            <a:defPPr>
              <a:defRPr lang="zh-CN"/>
            </a:defPPr>
            <a:lvl1pPr>
              <a:defRPr sz="2000">
                <a:solidFill>
                  <a:schemeClr val="accent2"/>
                </a:solidFill>
                <a:latin typeface="+mj-ea"/>
                <a:ea typeface="+mj-ea"/>
              </a:defRPr>
            </a:lvl1pPr>
          </a:lstStyle>
          <a:p>
            <a:pPr marL="0" marR="0">
              <a:spcBef>
                <a:spcPts val="0"/>
              </a:spcBef>
              <a:spcAft>
                <a:spcPts val="0"/>
              </a:spcAft>
            </a:pPr>
            <a:r>
              <a:rPr lang="en-US" altLang="zh-CN" sz="1600">
                <a:solidFill>
                  <a:schemeClr val="dk1"/>
                </a:solidFill>
                <a:latin typeface="汉仪正圆-45W" panose="00020600040101010101" charset="-122"/>
                <a:ea typeface="汉仪正圆-45W" panose="00020600040101010101" charset="-122"/>
                <a:cs typeface="+mn-ea"/>
                <a:sym typeface="+mn-lt"/>
              </a:rPr>
              <a:t>2. How to be “smart”in Guangzhou?</a:t>
            </a:r>
            <a:endParaRPr lang="en-US" altLang="zh-CN" sz="1600">
              <a:solidFill>
                <a:schemeClr val="dk1"/>
              </a:solidFill>
              <a:latin typeface="汉仪正圆-45W" panose="00020600040101010101" charset="-122"/>
              <a:ea typeface="汉仪正圆-45W" panose="00020600040101010101" charset="-122"/>
              <a:cs typeface="+mn-ea"/>
              <a:sym typeface="+mn-lt"/>
            </a:endParaRPr>
          </a:p>
        </p:txBody>
      </p:sp>
      <p:sp>
        <p:nvSpPr>
          <p:cNvPr id="2" name="564631"/>
          <p:cNvSpPr>
            <a:spLocks noEditPoints="1"/>
          </p:cNvSpPr>
          <p:nvPr>
            <p:custDataLst>
              <p:tags r:id="rId13"/>
            </p:custDataLst>
          </p:nvPr>
        </p:nvSpPr>
        <p:spPr bwMode="auto">
          <a:xfrm>
            <a:off x="4367582" y="4656891"/>
            <a:ext cx="185561" cy="186667"/>
          </a:xfrm>
          <a:custGeom>
            <a:avLst/>
            <a:gdLst>
              <a:gd name="T0" fmla="*/ 117 w 234"/>
              <a:gd name="T1" fmla="*/ 0 h 234"/>
              <a:gd name="T2" fmla="*/ 234 w 234"/>
              <a:gd name="T3" fmla="*/ 117 h 234"/>
              <a:gd name="T4" fmla="*/ 117 w 234"/>
              <a:gd name="T5" fmla="*/ 234 h 234"/>
              <a:gd name="T6" fmla="*/ 0 w 234"/>
              <a:gd name="T7" fmla="*/ 117 h 234"/>
              <a:gd name="T8" fmla="*/ 117 w 234"/>
              <a:gd name="T9" fmla="*/ 0 h 234"/>
              <a:gd name="T10" fmla="*/ 99 w 234"/>
              <a:gd name="T11" fmla="*/ 199 h 234"/>
              <a:gd name="T12" fmla="*/ 135 w 234"/>
              <a:gd name="T13" fmla="*/ 199 h 234"/>
              <a:gd name="T14" fmla="*/ 135 w 234"/>
              <a:gd name="T15" fmla="*/ 136 h 234"/>
              <a:gd name="T16" fmla="*/ 199 w 234"/>
              <a:gd name="T17" fmla="*/ 136 h 234"/>
              <a:gd name="T18" fmla="*/ 199 w 234"/>
              <a:gd name="T19" fmla="*/ 99 h 234"/>
              <a:gd name="T20" fmla="*/ 135 w 234"/>
              <a:gd name="T21" fmla="*/ 99 h 234"/>
              <a:gd name="T22" fmla="*/ 135 w 234"/>
              <a:gd name="T23" fmla="*/ 35 h 234"/>
              <a:gd name="T24" fmla="*/ 99 w 234"/>
              <a:gd name="T25" fmla="*/ 35 h 234"/>
              <a:gd name="T26" fmla="*/ 99 w 234"/>
              <a:gd name="T27" fmla="*/ 99 h 234"/>
              <a:gd name="T28" fmla="*/ 35 w 234"/>
              <a:gd name="T29" fmla="*/ 99 h 234"/>
              <a:gd name="T30" fmla="*/ 35 w 234"/>
              <a:gd name="T31" fmla="*/ 136 h 234"/>
              <a:gd name="T32" fmla="*/ 99 w 234"/>
              <a:gd name="T33" fmla="*/ 136 h 234"/>
              <a:gd name="T34" fmla="*/ 99 w 234"/>
              <a:gd name="T35" fmla="*/ 19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9"/>
                </a:lnTo>
                <a:lnTo>
                  <a:pt x="135" y="99"/>
                </a:lnTo>
                <a:lnTo>
                  <a:pt x="135" y="35"/>
                </a:lnTo>
                <a:lnTo>
                  <a:pt x="99" y="35"/>
                </a:lnTo>
                <a:lnTo>
                  <a:pt x="99" y="99"/>
                </a:lnTo>
                <a:lnTo>
                  <a:pt x="35" y="99"/>
                </a:lnTo>
                <a:lnTo>
                  <a:pt x="35" y="136"/>
                </a:lnTo>
                <a:lnTo>
                  <a:pt x="99" y="136"/>
                </a:lnTo>
                <a:lnTo>
                  <a:pt x="99" y="199"/>
                </a:lnTo>
                <a:close/>
              </a:path>
            </a:pathLst>
          </a:custGeom>
          <a:solidFill>
            <a:schemeClr val="accent2"/>
          </a:solidFill>
          <a:ln>
            <a:noFill/>
          </a:ln>
        </p:spPr>
        <p:txBody>
          <a:bodyPr vert="horz" wrap="square" lIns="91428" tIns="45714" rIns="91428" bIns="45714" numCol="1" anchor="t" anchorCtr="0" compatLnSpc="1"/>
          <a:lstStyle/>
          <a:p>
            <a:endParaRPr lang="zh-CN" altLang="en-US" sz="1400">
              <a:solidFill>
                <a:schemeClr val="dk1"/>
              </a:solidFill>
              <a:latin typeface="汉仪正圆-45W" panose="00020600040101010101" charset="-122"/>
              <a:ea typeface="汉仪正圆-45W" panose="00020600040101010101" charset="-122"/>
              <a:cs typeface="+mn-ea"/>
              <a:sym typeface="+mn-lt"/>
            </a:endParaRPr>
          </a:p>
        </p:txBody>
      </p:sp>
      <p:sp>
        <p:nvSpPr>
          <p:cNvPr id="3" name="142652"/>
          <p:cNvSpPr txBox="1"/>
          <p:nvPr>
            <p:custDataLst>
              <p:tags r:id="rId14"/>
            </p:custDataLst>
          </p:nvPr>
        </p:nvSpPr>
        <p:spPr>
          <a:xfrm>
            <a:off x="4552315" y="4596130"/>
            <a:ext cx="3471545" cy="337185"/>
          </a:xfrm>
          <a:prstGeom prst="rect">
            <a:avLst/>
          </a:prstGeom>
          <a:noFill/>
        </p:spPr>
        <p:txBody>
          <a:bodyPr wrap="square" rtlCol="0">
            <a:spAutoFit/>
          </a:bodyPr>
          <a:lstStyle>
            <a:defPPr>
              <a:defRPr lang="zh-CN"/>
            </a:defPPr>
            <a:lvl1pPr>
              <a:defRPr sz="2000">
                <a:solidFill>
                  <a:schemeClr val="accent2"/>
                </a:solidFill>
                <a:latin typeface="+mj-ea"/>
                <a:ea typeface="+mj-ea"/>
              </a:defRPr>
            </a:lvl1pPr>
          </a:lstStyle>
          <a:p>
            <a:r>
              <a:rPr lang="en-US" altLang="zh-CN" sz="1600">
                <a:solidFill>
                  <a:schemeClr val="dk1"/>
                </a:solidFill>
                <a:latin typeface="汉仪正圆-45W" panose="00020600040101010101" charset="-122"/>
                <a:ea typeface="汉仪正圆-45W" panose="00020600040101010101" charset="-122"/>
                <a:cs typeface="+mn-ea"/>
                <a:sym typeface="+mn-lt"/>
              </a:rPr>
              <a:t>3. The tale of a bridge</a:t>
            </a:r>
            <a:endParaRPr lang="en-US" altLang="zh-CN" sz="1600">
              <a:solidFill>
                <a:schemeClr val="dk1"/>
              </a:solidFill>
              <a:latin typeface="汉仪正圆-45W" panose="00020600040101010101" charset="-122"/>
              <a:ea typeface="汉仪正圆-45W" panose="00020600040101010101" charset="-122"/>
              <a:cs typeface="+mn-ea"/>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p14:dur="600" advTm="3201">
        <p15:prstTrans prst="pageCurlDouble"/>
      </p:transition>
    </mc:Choice>
    <mc:Fallback>
      <p:transition spd="med" advTm="3201">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827383"/>
          <p:cNvSpPr/>
          <p:nvPr>
            <p:custDataLst>
              <p:tags r:id="rId1"/>
            </p:custDataLst>
          </p:nvPr>
        </p:nvSpPr>
        <p:spPr bwMode="auto">
          <a:xfrm>
            <a:off x="229235" y="3628390"/>
            <a:ext cx="8136890" cy="3013710"/>
          </a:xfrm>
          <a:prstGeom prst="rect">
            <a:avLst/>
          </a:prstGeom>
          <a:solidFill>
            <a:schemeClr val="lt1"/>
          </a:solidFill>
          <a:ln w="9525" cap="flat" cmpd="sng" algn="ctr">
            <a:solidFill>
              <a:schemeClr val="lt1">
                <a:lumMod val="75000"/>
              </a:schemeClr>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pPr>
            <a:endParaRPr kumimoji="0" lang="zh-CN" altLang="en-US" sz="1800" b="0" i="0" u="none" strike="noStrike" cap="none" normalizeH="0" baseline="0">
              <a:ln>
                <a:noFill/>
              </a:ln>
              <a:solidFill>
                <a:schemeClr val="dk1"/>
              </a:solidFill>
              <a:effectLst/>
              <a:latin typeface="Arial" panose="020B0704020202020204" pitchFamily="34" charset="0"/>
              <a:ea typeface="宋体" panose="02010600030101010101" pitchFamily="2" charset="-122"/>
            </a:endParaRPr>
          </a:p>
        </p:txBody>
      </p:sp>
      <p:sp>
        <p:nvSpPr>
          <p:cNvPr id="5" name="299703"/>
          <p:cNvSpPr/>
          <p:nvPr/>
        </p:nvSpPr>
        <p:spPr>
          <a:xfrm>
            <a:off x="729289" y="138888"/>
            <a:ext cx="7529331" cy="583565"/>
          </a:xfrm>
          <a:prstGeom prst="rect">
            <a:avLst/>
          </a:prstGeom>
        </p:spPr>
        <p:txBody>
          <a:bodyPr wrap="square">
            <a:spAutoFit/>
          </a:bodyPr>
          <a:lstStyle/>
          <a:p>
            <a:pPr marL="0" marR="0">
              <a:spcBef>
                <a:spcPts val="0"/>
              </a:spcBef>
              <a:spcAft>
                <a:spcPts val="0"/>
              </a:spcAft>
            </a:pPr>
            <a:r>
              <a:rPr lang="en-US" sz="1600" b="1" kern="100" dirty="0">
                <a:solidFill>
                  <a:schemeClr val="accent1"/>
                </a:solidFill>
                <a:latin typeface="汉仪雅酷黑-75J" panose="00020600040101010101" charset="-122"/>
                <a:ea typeface="汉仪雅酷黑-75J" panose="00020600040101010101" charset="-122"/>
                <a:cs typeface="Times New Roman" panose="02020803070505020304" pitchFamily="18" charset="0"/>
                <a:sym typeface="+mn-ea"/>
              </a:rPr>
              <a:t>Videos` overview</a:t>
            </a:r>
            <a:endParaRPr lang="en-US" sz="1600" b="1" kern="100" dirty="0">
              <a:solidFill>
                <a:schemeClr val="accent1"/>
              </a:solidFill>
              <a:latin typeface="汉仪雅酷黑-75J" panose="00020600040101010101" charset="-122"/>
              <a:ea typeface="汉仪雅酷黑-75J" panose="00020600040101010101" charset="-122"/>
              <a:cs typeface="Times New Roman" panose="02020803070505020304" pitchFamily="18" charset="0"/>
              <a:sym typeface="+mn-ea"/>
            </a:endParaRPr>
          </a:p>
          <a:p>
            <a:pPr marL="0" marR="0">
              <a:spcBef>
                <a:spcPts val="0"/>
              </a:spcBef>
              <a:spcAft>
                <a:spcPts val="0"/>
              </a:spcAft>
            </a:pPr>
            <a:r>
              <a:rPr lang="en-US" sz="1600" b="1" kern="100" dirty="0">
                <a:solidFill>
                  <a:schemeClr val="accent1"/>
                </a:solidFill>
                <a:latin typeface="汉仪雅酷黑-75J" panose="00020600040101010101" charset="-122"/>
                <a:ea typeface="汉仪雅酷黑-75J" panose="00020600040101010101" charset="-122"/>
                <a:cs typeface="Times New Roman" panose="02020803070505020304" pitchFamily="18" charset="0"/>
                <a:sym typeface="+mn-lt"/>
              </a:rPr>
              <a:t>1. The future of intelligent transportation looks at foreign world</a:t>
            </a:r>
            <a:endParaRPr lang="en-US" sz="1600" b="1" kern="100" dirty="0">
              <a:solidFill>
                <a:schemeClr val="accent1"/>
              </a:solidFill>
              <a:latin typeface="汉仪雅酷黑-75J" panose="00020600040101010101" charset="-122"/>
              <a:ea typeface="汉仪雅酷黑-75J" panose="00020600040101010101" charset="-122"/>
              <a:cs typeface="Times New Roman" panose="02020803070505020304" pitchFamily="18" charset="0"/>
            </a:endParaRPr>
          </a:p>
        </p:txBody>
      </p:sp>
      <p:grpSp>
        <p:nvGrpSpPr>
          <p:cNvPr id="14" name="034984"/>
          <p:cNvGrpSpPr/>
          <p:nvPr/>
        </p:nvGrpSpPr>
        <p:grpSpPr>
          <a:xfrm>
            <a:off x="225387" y="150729"/>
            <a:ext cx="461198" cy="461198"/>
            <a:chOff x="-967249" y="4005064"/>
            <a:chExt cx="352926" cy="352926"/>
          </a:xfrm>
        </p:grpSpPr>
        <p:sp>
          <p:nvSpPr>
            <p:cNvPr id="15" name="椭圆 14"/>
            <p:cNvSpPr/>
            <p:nvPr>
              <p:custDataLst>
                <p:tags r:id="rId2"/>
              </p:custDataLst>
            </p:nvPr>
          </p:nvSpPr>
          <p:spPr bwMode="auto">
            <a:xfrm>
              <a:off x="-967249" y="4005064"/>
              <a:ext cx="352926" cy="352926"/>
            </a:xfrm>
            <a:prstGeom prst="ellipse">
              <a:avLst/>
            </a:prstGeom>
            <a:gradFill>
              <a:gsLst>
                <a:gs pos="0">
                  <a:srgbClr val="137E89">
                    <a:lumMod val="85000"/>
                    <a:lumOff val="15000"/>
                  </a:srgbClr>
                </a:gs>
                <a:gs pos="53000">
                  <a:srgbClr val="137E89">
                    <a:lumMod val="98000"/>
                    <a:lumOff val="2000"/>
                  </a:srgbClr>
                </a:gs>
                <a:gs pos="100000">
                  <a:srgbClr val="0E5E67">
                    <a:lumMod val="85000"/>
                  </a:srgbClr>
                </a:gs>
              </a:gsLst>
              <a:lin ang="5400000" scaled="0"/>
            </a:gra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lstStyle/>
            <a:p>
              <a:pPr algn="ctr"/>
              <a:endParaRPr lang="zh-CN" altLang="en-US" sz="2000">
                <a:solidFill>
                  <a:schemeClr val="lt1"/>
                </a:solidFill>
                <a:latin typeface="+mj-ea"/>
                <a:ea typeface="+mj-ea"/>
              </a:endParaRPr>
            </a:p>
          </p:txBody>
        </p:sp>
        <p:sp>
          <p:nvSpPr>
            <p:cNvPr id="16" name="箭头: V 形 15"/>
            <p:cNvSpPr/>
            <p:nvPr>
              <p:custDataLst>
                <p:tags r:id="rId3"/>
              </p:custDataLst>
            </p:nvPr>
          </p:nvSpPr>
          <p:spPr bwMode="auto">
            <a:xfrm>
              <a:off x="-857842" y="4061673"/>
              <a:ext cx="152122" cy="239707"/>
            </a:xfrm>
            <a:prstGeom prst="chevron">
              <a:avLst/>
            </a:prstGeom>
            <a:solidFill>
              <a:schemeClr val="l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pPr>
              <a:endParaRPr kumimoji="0" lang="zh-CN" altLang="en-US" sz="1800" b="0" i="0" u="none" strike="noStrike" cap="none" normalizeH="0" baseline="0">
                <a:ln>
                  <a:noFill/>
                </a:ln>
                <a:solidFill>
                  <a:schemeClr val="dk1"/>
                </a:solidFill>
                <a:effectLst/>
                <a:latin typeface="Arial" panose="020B0704020202020204" pitchFamily="34" charset="0"/>
                <a:ea typeface="宋体" panose="02010600030101010101" pitchFamily="2" charset="-122"/>
              </a:endParaRPr>
            </a:p>
          </p:txBody>
        </p:sp>
      </p:grpSp>
      <p:sp>
        <p:nvSpPr>
          <p:cNvPr id="21" name="406304"/>
          <p:cNvSpPr txBox="1"/>
          <p:nvPr/>
        </p:nvSpPr>
        <p:spPr>
          <a:xfrm>
            <a:off x="265430" y="3545840"/>
            <a:ext cx="7855585" cy="3192145"/>
          </a:xfrm>
          <a:prstGeom prst="rect">
            <a:avLst/>
          </a:prstGeom>
          <a:noFill/>
        </p:spPr>
        <p:txBody>
          <a:bodyPr wrap="square" rtlCol="0">
            <a:spAutoFit/>
          </a:bodyPr>
          <a:lstStyle>
            <a:defPPr>
              <a:defRPr lang="zh-CN"/>
            </a:defPPr>
            <a:lvl1pPr algn="just">
              <a:lnSpc>
                <a:spcPct val="120000"/>
              </a:lnSpc>
              <a:defRPr>
                <a:latin typeface="+mn-ea"/>
                <a:ea typeface="+mn-ea"/>
              </a:defRPr>
            </a:lvl1pPr>
          </a:lstStyle>
          <a:p>
            <a:pPr marL="0" indent="0" algn="just" defTabSz="913765">
              <a:buFont typeface="Arial" panose="020B0704020202020204" pitchFamily="34" charset="0"/>
              <a:buNone/>
              <a:defRPr/>
            </a:pPr>
            <a:r>
              <a:rPr lang="en-US" altLang="zh-CN" sz="1400">
                <a:solidFill>
                  <a:schemeClr val="tx1"/>
                </a:solidFill>
                <a:latin typeface="Tahoma" panose="020B0604030504040204" charset="0"/>
                <a:ea typeface="汉仪正圆-45W" panose="00020600040101010101" charset="-122"/>
                <a:cs typeface="Tahoma" panose="020B0604030504040204" charset="0"/>
              </a:rPr>
              <a:t>Now Guangzhou's fleet of unmanned buses is one of the largest in the world. Foreigners and locals are happy to use the technology of the future. The company is also ready to develop the technology to other countries.</a:t>
            </a:r>
            <a:endParaRPr lang="en-US" altLang="zh-CN" sz="1400">
              <a:solidFill>
                <a:schemeClr val="tx1"/>
              </a:solidFill>
              <a:latin typeface="Tahoma" panose="020B0604030504040204" charset="0"/>
              <a:ea typeface="汉仪正圆-45W" panose="00020600040101010101" charset="-122"/>
              <a:cs typeface="Tahoma" panose="020B0604030504040204" charset="0"/>
            </a:endParaRPr>
          </a:p>
          <a:p>
            <a:pPr marL="0" indent="0" algn="just" defTabSz="913765">
              <a:buFont typeface="Arial" panose="020B0704020202020204" pitchFamily="34" charset="0"/>
              <a:buNone/>
              <a:defRPr/>
            </a:pPr>
            <a:endParaRPr lang="en-US" altLang="zh-CN" sz="1400">
              <a:solidFill>
                <a:schemeClr val="tx1"/>
              </a:solidFill>
              <a:latin typeface="Tahoma" panose="020B0604030504040204" charset="0"/>
              <a:ea typeface="汉仪正圆-45W" panose="00020600040101010101" charset="-122"/>
              <a:cs typeface="Tahoma" panose="020B0604030504040204" charset="0"/>
              <a:sym typeface="+mn-ea"/>
            </a:endParaRPr>
          </a:p>
          <a:p>
            <a:pPr marL="0" indent="0" algn="just" defTabSz="913765">
              <a:buFont typeface="Arial" panose="020B0704020202020204" pitchFamily="34" charset="0"/>
              <a:buNone/>
              <a:defRPr/>
            </a:pPr>
            <a:r>
              <a:rPr lang="en-US" altLang="zh-CN" sz="1400">
                <a:solidFill>
                  <a:schemeClr val="tx1"/>
                </a:solidFill>
                <a:latin typeface="Tahoma" panose="020B0604030504040204" charset="0"/>
                <a:ea typeface="汉仪正圆-45W" panose="00020600040101010101" charset="-122"/>
                <a:cs typeface="Tahoma" panose="020B0604030504040204" charset="0"/>
                <a:sym typeface="+mn-ea"/>
              </a:rPr>
              <a:t>F</a:t>
            </a:r>
            <a:r>
              <a:rPr sz="1400">
                <a:solidFill>
                  <a:schemeClr val="tx1"/>
                </a:solidFill>
                <a:latin typeface="Tahoma" panose="020B0604030504040204" charset="0"/>
                <a:ea typeface="汉仪正圆-45W" panose="00020600040101010101" charset="-122"/>
                <a:cs typeface="Tahoma" panose="020B0604030504040204" charset="0"/>
                <a:sym typeface="+mn-ea"/>
              </a:rPr>
              <a:t>oreigners get to know the highly developed innovation environment and that everyone can benefit from this technology in China.</a:t>
            </a:r>
            <a:endParaRPr sz="1400">
              <a:solidFill>
                <a:schemeClr val="tx1"/>
              </a:solidFill>
              <a:latin typeface="Tahoma" panose="020B0604030504040204" charset="0"/>
              <a:ea typeface="汉仪正圆-45W" panose="00020600040101010101" charset="-122"/>
              <a:cs typeface="Tahoma" panose="020B0604030504040204" charset="0"/>
              <a:sym typeface="+mn-ea"/>
            </a:endParaRPr>
          </a:p>
          <a:p>
            <a:pPr marL="0" indent="0" algn="just" defTabSz="913765">
              <a:buFont typeface="Arial" panose="020B0704020202020204" pitchFamily="34" charset="0"/>
              <a:buNone/>
              <a:defRPr/>
            </a:pPr>
            <a:endParaRPr sz="1400">
              <a:solidFill>
                <a:schemeClr val="tx1"/>
              </a:solidFill>
              <a:latin typeface="Tahoma" panose="020B0604030504040204" charset="0"/>
              <a:ea typeface="汉仪正圆-45W" panose="00020600040101010101" charset="-122"/>
              <a:cs typeface="Tahoma" panose="020B0604030504040204" charset="0"/>
              <a:sym typeface="+mn-ea"/>
            </a:endParaRPr>
          </a:p>
          <a:p>
            <a:pPr marL="0" indent="0" algn="just" defTabSz="913765">
              <a:buFont typeface="Arial" panose="020B0704020202020204" pitchFamily="34" charset="0"/>
              <a:buNone/>
              <a:defRPr/>
            </a:pPr>
            <a:r>
              <a:rPr sz="1400">
                <a:solidFill>
                  <a:schemeClr val="tx1"/>
                </a:solidFill>
                <a:latin typeface="Tahoma" panose="020B0604030504040204" charset="0"/>
                <a:ea typeface="汉仪正圆-45W" panose="00020600040101010101" charset="-122"/>
                <a:cs typeface="Tahoma" panose="020B0604030504040204" charset="0"/>
                <a:sym typeface="+mn-ea"/>
              </a:rPr>
              <a:t>These measures are an example of the practical implementation of the concept of "creating an open, free innovative eco-environment" implemented by the Huangpu District government, demonstrates the creation of a favorable business environment here for further attracting representative offices of Fortune Global 500 companies and international research centers to the metropolis.</a:t>
            </a:r>
            <a:endParaRPr lang="en-US" sz="1400" dirty="0">
              <a:solidFill>
                <a:schemeClr val="tx1"/>
              </a:solidFill>
              <a:latin typeface="Tahoma" panose="020B0604030504040204" charset="0"/>
              <a:ea typeface="汉仪正圆-45W" panose="00020600040101010101" charset="-122"/>
              <a:cs typeface="Tahoma" panose="020B0604030504040204" charset="0"/>
              <a:sym typeface="+mn-ea"/>
            </a:endParaRPr>
          </a:p>
        </p:txBody>
      </p:sp>
      <p:sp>
        <p:nvSpPr>
          <p:cNvPr id="4" name="191026"/>
          <p:cNvSpPr/>
          <p:nvPr>
            <p:custDataLst>
              <p:tags r:id="rId4"/>
            </p:custDataLst>
          </p:nvPr>
        </p:nvSpPr>
        <p:spPr bwMode="auto">
          <a:xfrm>
            <a:off x="1202055" y="3502025"/>
            <a:ext cx="1202055" cy="7620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pPr>
            <a:endParaRPr kumimoji="0" lang="zh-CN" altLang="en-US" sz="1800" b="0" i="0" u="none" strike="noStrike" cap="none" normalizeH="0" baseline="0">
              <a:ln>
                <a:noFill/>
              </a:ln>
              <a:solidFill>
                <a:schemeClr val="dk1"/>
              </a:solidFill>
              <a:effectLst/>
              <a:latin typeface="Arial" panose="020B0704020202020204" pitchFamily="34" charset="0"/>
              <a:ea typeface="宋体" panose="02010600030101010101" pitchFamily="2" charset="-122"/>
            </a:endParaRPr>
          </a:p>
        </p:txBody>
      </p:sp>
      <p:sp>
        <p:nvSpPr>
          <p:cNvPr id="19" name="630447"/>
          <p:cNvSpPr/>
          <p:nvPr>
            <p:custDataLst>
              <p:tags r:id="rId5"/>
            </p:custDataLst>
          </p:nvPr>
        </p:nvSpPr>
        <p:spPr bwMode="auto">
          <a:xfrm>
            <a:off x="1202055" y="2924810"/>
            <a:ext cx="2350135" cy="527050"/>
          </a:xfrm>
          <a:prstGeom prst="homePlate">
            <a:avLst>
              <a:gd name="adj" fmla="val 26536"/>
            </a:avLst>
          </a:prstGeom>
          <a:solidFill>
            <a:schemeClr val="accent2"/>
          </a:solidFill>
          <a:ln w="28575" cap="flat" cmpd="sng" algn="ctr">
            <a:noFill/>
            <a:prstDash val="solid"/>
            <a:round/>
            <a:headEnd type="none" w="med" len="med"/>
            <a:tailEnd type="none" w="med" len="med"/>
          </a:ln>
          <a:effectLst/>
        </p:spPr>
        <p:txBody>
          <a:bodyPr rot="0" spcFirstLastPara="0" vertOverflow="overflow" horzOverflow="overflow" vert="horz" wrap="square" lIns="179860" tIns="0" rIns="0" bIns="0" numCol="1" spcCol="0" rtlCol="0" fromWordArt="0" anchor="ctr" anchorCtr="0" forceAA="0" compatLnSpc="1">
            <a:noAutofit/>
          </a:bodyPr>
          <a:p>
            <a:pPr defTabSz="913765">
              <a:defRPr/>
            </a:pPr>
            <a:r>
              <a:rPr lang="en-US" altLang="zh-CN" sz="2000">
                <a:solidFill>
                  <a:srgbClr val="FFFFFF"/>
                </a:solidFill>
                <a:latin typeface="汉仪正圆-45W" panose="00020600040101010101" charset="-122"/>
                <a:ea typeface="汉仪正圆-45W" panose="00020600040101010101" charset="-122"/>
              </a:rPr>
              <a:t>Unmanned bus</a:t>
            </a:r>
            <a:endParaRPr lang="en-US" altLang="zh-CN" sz="2000">
              <a:solidFill>
                <a:srgbClr val="FFFFFF"/>
              </a:solidFill>
              <a:latin typeface="汉仪正圆-45W" panose="00020600040101010101" charset="-122"/>
              <a:ea typeface="汉仪正圆-45W" panose="00020600040101010101" charset="-122"/>
            </a:endParaRPr>
          </a:p>
        </p:txBody>
      </p:sp>
      <p:pic>
        <p:nvPicPr>
          <p:cNvPr id="103" name="图片 102"/>
          <p:cNvPicPr/>
          <p:nvPr/>
        </p:nvPicPr>
        <p:blipFill>
          <a:blip r:embed="rId6"/>
          <a:stretch>
            <a:fillRect/>
          </a:stretch>
        </p:blipFill>
        <p:spPr>
          <a:xfrm>
            <a:off x="1057910" y="1124585"/>
            <a:ext cx="3033395" cy="1706245"/>
          </a:xfrm>
          <a:prstGeom prst="rect">
            <a:avLst/>
          </a:prstGeom>
          <a:noFill/>
          <a:ln w="9525">
            <a:noFill/>
          </a:ln>
        </p:spPr>
      </p:pic>
      <p:pic>
        <p:nvPicPr>
          <p:cNvPr id="2" name="图片 1" descr="4bdbcd03fb66e1873d2a859e6c144a6"/>
          <p:cNvPicPr>
            <a:picLocks noChangeAspect="1"/>
          </p:cNvPicPr>
          <p:nvPr/>
        </p:nvPicPr>
        <p:blipFill>
          <a:blip r:embed="rId7"/>
          <a:stretch>
            <a:fillRect/>
          </a:stretch>
        </p:blipFill>
        <p:spPr>
          <a:xfrm>
            <a:off x="4441825" y="857250"/>
            <a:ext cx="3627120" cy="2720975"/>
          </a:xfrm>
          <a:prstGeom prst="rect">
            <a:avLst/>
          </a:prstGeom>
        </p:spPr>
      </p:pic>
      <p:pic>
        <p:nvPicPr>
          <p:cNvPr id="7" name="图片 6" descr="29a74f7e654b1546c870ff26cd96270"/>
          <p:cNvPicPr>
            <a:picLocks noChangeAspect="1"/>
          </p:cNvPicPr>
          <p:nvPr/>
        </p:nvPicPr>
        <p:blipFill>
          <a:blip r:embed="rId8"/>
          <a:srcRect l="22968" b="3219"/>
          <a:stretch>
            <a:fillRect/>
          </a:stretch>
        </p:blipFill>
        <p:spPr>
          <a:xfrm>
            <a:off x="8275955" y="1988820"/>
            <a:ext cx="3690620" cy="34778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00" advTm="3752">
        <p:push dir="u"/>
      </p:transition>
    </mc:Choice>
    <mc:Fallback>
      <p:transition spd="med" advTm="3752">
        <p:push dir="u"/>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99703"/>
          <p:cNvSpPr/>
          <p:nvPr/>
        </p:nvSpPr>
        <p:spPr>
          <a:xfrm>
            <a:off x="729289" y="138888"/>
            <a:ext cx="7529331" cy="583565"/>
          </a:xfrm>
          <a:prstGeom prst="rect">
            <a:avLst/>
          </a:prstGeom>
        </p:spPr>
        <p:txBody>
          <a:bodyPr wrap="square">
            <a:spAutoFit/>
          </a:bodyPr>
          <a:lstStyle/>
          <a:p>
            <a:pPr marL="0" marR="0">
              <a:spcBef>
                <a:spcPts val="0"/>
              </a:spcBef>
              <a:spcAft>
                <a:spcPts val="0"/>
              </a:spcAft>
            </a:pPr>
            <a:r>
              <a:rPr lang="en-US" sz="1600" b="1" kern="100" dirty="0">
                <a:solidFill>
                  <a:schemeClr val="accent1"/>
                </a:solidFill>
                <a:latin typeface="汉仪雅酷黑-75J" panose="00020600040101010101" charset="-122"/>
                <a:ea typeface="汉仪雅酷黑-75J" panose="00020600040101010101" charset="-122"/>
                <a:cs typeface="Times New Roman" panose="02020803070505020304" pitchFamily="18" charset="0"/>
                <a:sym typeface="+mn-ea"/>
              </a:rPr>
              <a:t>Videos` overview</a:t>
            </a:r>
            <a:endParaRPr lang="en-US" sz="1600" b="1" kern="100" dirty="0">
              <a:solidFill>
                <a:schemeClr val="accent1"/>
              </a:solidFill>
              <a:latin typeface="汉仪雅酷黑-75J" panose="00020600040101010101" charset="-122"/>
              <a:ea typeface="汉仪雅酷黑-75J" panose="00020600040101010101" charset="-122"/>
              <a:cs typeface="Times New Roman" panose="02020803070505020304" pitchFamily="18" charset="0"/>
              <a:sym typeface="+mn-ea"/>
            </a:endParaRPr>
          </a:p>
          <a:p>
            <a:pPr marL="0" marR="0">
              <a:spcBef>
                <a:spcPts val="0"/>
              </a:spcBef>
              <a:spcAft>
                <a:spcPts val="0"/>
              </a:spcAft>
            </a:pPr>
            <a:r>
              <a:rPr lang="en-US" sz="1600" b="1" kern="100" dirty="0">
                <a:solidFill>
                  <a:schemeClr val="accent1"/>
                </a:solidFill>
                <a:latin typeface="汉仪雅酷黑-75J" panose="00020600040101010101" charset="-122"/>
                <a:ea typeface="汉仪雅酷黑-75J" panose="00020600040101010101" charset="-122"/>
                <a:cs typeface="Times New Roman" panose="02020803070505020304" pitchFamily="18" charset="0"/>
                <a:sym typeface="+mn-lt"/>
              </a:rPr>
              <a:t>2. </a:t>
            </a:r>
            <a:r>
              <a:rPr lang="en-US" altLang="zh-CN" sz="1600" b="1" kern="100" dirty="0">
                <a:solidFill>
                  <a:schemeClr val="accent1"/>
                </a:solidFill>
                <a:latin typeface="汉仪雅酷黑-75J" panose="00020600040101010101" charset="-122"/>
                <a:ea typeface="汉仪雅酷黑-75J" panose="00020600040101010101" charset="-122"/>
                <a:cs typeface="Times New Roman" panose="02020803070505020304" pitchFamily="18" charset="0"/>
                <a:sym typeface="+mn-lt"/>
              </a:rPr>
              <a:t>How to be “smart”in Guangzhou?</a:t>
            </a:r>
            <a:endParaRPr lang="en-US" altLang="zh-CN" sz="1600" b="1" kern="100" dirty="0">
              <a:solidFill>
                <a:schemeClr val="accent1"/>
              </a:solidFill>
              <a:latin typeface="汉仪雅酷黑-75J" panose="00020600040101010101" charset="-122"/>
              <a:ea typeface="汉仪雅酷黑-75J" panose="00020600040101010101" charset="-122"/>
              <a:cs typeface="Times New Roman" panose="02020803070505020304" pitchFamily="18" charset="0"/>
              <a:sym typeface="+mn-lt"/>
            </a:endParaRPr>
          </a:p>
        </p:txBody>
      </p:sp>
      <p:grpSp>
        <p:nvGrpSpPr>
          <p:cNvPr id="14" name="034984"/>
          <p:cNvGrpSpPr/>
          <p:nvPr/>
        </p:nvGrpSpPr>
        <p:grpSpPr>
          <a:xfrm>
            <a:off x="225387" y="150729"/>
            <a:ext cx="461198" cy="461198"/>
            <a:chOff x="-967249" y="4005064"/>
            <a:chExt cx="352926" cy="352926"/>
          </a:xfrm>
        </p:grpSpPr>
        <p:sp>
          <p:nvSpPr>
            <p:cNvPr id="15" name="椭圆 14"/>
            <p:cNvSpPr/>
            <p:nvPr>
              <p:custDataLst>
                <p:tags r:id="rId1"/>
              </p:custDataLst>
            </p:nvPr>
          </p:nvSpPr>
          <p:spPr bwMode="auto">
            <a:xfrm>
              <a:off x="-967249" y="4005064"/>
              <a:ext cx="352926" cy="352926"/>
            </a:xfrm>
            <a:prstGeom prst="ellipse">
              <a:avLst/>
            </a:prstGeom>
            <a:gradFill>
              <a:gsLst>
                <a:gs pos="0">
                  <a:srgbClr val="137E89">
                    <a:lumMod val="85000"/>
                    <a:lumOff val="15000"/>
                  </a:srgbClr>
                </a:gs>
                <a:gs pos="53000">
                  <a:srgbClr val="137E89">
                    <a:lumMod val="98000"/>
                    <a:lumOff val="2000"/>
                  </a:srgbClr>
                </a:gs>
                <a:gs pos="100000">
                  <a:srgbClr val="0E5E67">
                    <a:lumMod val="85000"/>
                  </a:srgbClr>
                </a:gs>
              </a:gsLst>
              <a:lin ang="5400000" scaled="0"/>
            </a:gra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lstStyle/>
            <a:p>
              <a:pPr algn="ctr"/>
              <a:endParaRPr lang="zh-CN" altLang="en-US" sz="2000">
                <a:solidFill>
                  <a:schemeClr val="lt1"/>
                </a:solidFill>
                <a:latin typeface="+mj-ea"/>
                <a:ea typeface="+mj-ea"/>
              </a:endParaRPr>
            </a:p>
          </p:txBody>
        </p:sp>
        <p:sp>
          <p:nvSpPr>
            <p:cNvPr id="16" name="箭头: V 形 15"/>
            <p:cNvSpPr/>
            <p:nvPr>
              <p:custDataLst>
                <p:tags r:id="rId2"/>
              </p:custDataLst>
            </p:nvPr>
          </p:nvSpPr>
          <p:spPr bwMode="auto">
            <a:xfrm>
              <a:off x="-857842" y="4061673"/>
              <a:ext cx="152122" cy="239707"/>
            </a:xfrm>
            <a:prstGeom prst="chevron">
              <a:avLst/>
            </a:prstGeom>
            <a:solidFill>
              <a:schemeClr val="l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pPr>
              <a:endParaRPr kumimoji="0" lang="zh-CN" altLang="en-US" sz="1800" b="0" i="0" u="none" strike="noStrike" cap="none" normalizeH="0" baseline="0">
                <a:ln>
                  <a:noFill/>
                </a:ln>
                <a:solidFill>
                  <a:schemeClr val="dk1"/>
                </a:solidFill>
                <a:effectLst/>
                <a:latin typeface="Arial" panose="020B0704020202020204" pitchFamily="34" charset="0"/>
                <a:ea typeface="宋体" panose="02010600030101010101" pitchFamily="2" charset="-122"/>
              </a:endParaRPr>
            </a:p>
          </p:txBody>
        </p:sp>
      </p:grpSp>
      <p:sp>
        <p:nvSpPr>
          <p:cNvPr id="20" name="827383"/>
          <p:cNvSpPr/>
          <p:nvPr>
            <p:custDataLst>
              <p:tags r:id="rId3"/>
            </p:custDataLst>
          </p:nvPr>
        </p:nvSpPr>
        <p:spPr bwMode="auto">
          <a:xfrm>
            <a:off x="481965" y="3482975"/>
            <a:ext cx="7344410" cy="3247390"/>
          </a:xfrm>
          <a:prstGeom prst="rect">
            <a:avLst/>
          </a:prstGeom>
          <a:solidFill>
            <a:schemeClr val="lt1"/>
          </a:solidFill>
          <a:ln w="9525" cap="flat" cmpd="sng" algn="ctr">
            <a:solidFill>
              <a:schemeClr val="lt1">
                <a:lumMod val="75000"/>
              </a:schemeClr>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pPr>
            <a:endParaRPr kumimoji="0" lang="zh-CN" altLang="en-US" sz="1800" b="0" i="0" u="none" strike="noStrike" cap="none" normalizeH="0" baseline="0">
              <a:ln>
                <a:noFill/>
              </a:ln>
              <a:solidFill>
                <a:schemeClr val="dk1"/>
              </a:solidFill>
              <a:effectLst/>
              <a:latin typeface="Arial" panose="020B0704020202020204" pitchFamily="34" charset="0"/>
              <a:ea typeface="宋体" panose="02010600030101010101" pitchFamily="2" charset="-122"/>
            </a:endParaRPr>
          </a:p>
        </p:txBody>
      </p:sp>
      <p:sp>
        <p:nvSpPr>
          <p:cNvPr id="22" name="406304"/>
          <p:cNvSpPr txBox="1"/>
          <p:nvPr/>
        </p:nvSpPr>
        <p:spPr>
          <a:xfrm>
            <a:off x="567055" y="3284855"/>
            <a:ext cx="6967855" cy="3192145"/>
          </a:xfrm>
          <a:prstGeom prst="rect">
            <a:avLst/>
          </a:prstGeom>
          <a:noFill/>
        </p:spPr>
        <p:txBody>
          <a:bodyPr wrap="square" rtlCol="0">
            <a:spAutoFit/>
          </a:bodyPr>
          <a:lstStyle>
            <a:defPPr>
              <a:defRPr lang="zh-CN"/>
            </a:defPPr>
            <a:lvl1pPr algn="just">
              <a:lnSpc>
                <a:spcPct val="120000"/>
              </a:lnSpc>
              <a:defRPr>
                <a:latin typeface="+mn-ea"/>
                <a:ea typeface="+mn-ea"/>
              </a:defRPr>
            </a:lvl1pPr>
          </a:lstStyle>
          <a:p>
            <a:pPr marL="342900" indent="-342900" algn="l" defTabSz="913765">
              <a:buFont typeface="Arial" panose="020B0704020202020204" pitchFamily="34" charset="0"/>
              <a:buChar char="•"/>
              <a:defRPr/>
            </a:pPr>
            <a:endParaRPr lang="en-US" altLang="zh-CN" sz="1400">
              <a:solidFill>
                <a:schemeClr val="tx1"/>
              </a:solidFill>
              <a:latin typeface="Tahoma" panose="020B0604030504040204" charset="0"/>
              <a:ea typeface="汉仪正圆-45W" panose="00020600040101010101" charset="-122"/>
              <a:cs typeface="Tahoma" panose="020B0604030504040204" charset="0"/>
            </a:endParaRPr>
          </a:p>
          <a:p>
            <a:pPr marL="0" indent="0" algn="just" defTabSz="913765">
              <a:buFont typeface="Arial" panose="020B0704020202020204" pitchFamily="34" charset="0"/>
              <a:buNone/>
              <a:defRPr/>
            </a:pPr>
            <a:r>
              <a:rPr lang="en-US" altLang="zh-CN" sz="1400">
                <a:solidFill>
                  <a:schemeClr val="tx1"/>
                </a:solidFill>
                <a:latin typeface="Tahoma" panose="020B0604030504040204" charset="0"/>
                <a:ea typeface="汉仪正圆-45W" panose="00020600040101010101" charset="-122"/>
                <a:cs typeface="Tahoma" panose="020B0604030504040204" charset="0"/>
                <a:sym typeface="+mn-ea"/>
              </a:rPr>
              <a:t>Guangzhou is the largest city in the southern part of the country and a real example of reform and "opening up", making conditions to promote the development of innovative industries such as a new generation of information technology, artificial intelligence, biomedicine, new energy resources, new materials.</a:t>
            </a:r>
            <a:endParaRPr lang="en-US" altLang="zh-CN" sz="1400">
              <a:solidFill>
                <a:schemeClr val="tx1"/>
              </a:solidFill>
              <a:latin typeface="Tahoma" panose="020B0604030504040204" charset="0"/>
              <a:ea typeface="汉仪正圆-45W" panose="00020600040101010101" charset="-122"/>
              <a:cs typeface="Tahoma" panose="020B0604030504040204" charset="0"/>
              <a:sym typeface="+mn-ea"/>
            </a:endParaRPr>
          </a:p>
          <a:p>
            <a:pPr marL="0" indent="0" algn="just" defTabSz="913765">
              <a:buFont typeface="Arial" panose="020B0704020202020204" pitchFamily="34" charset="0"/>
              <a:buNone/>
              <a:defRPr/>
            </a:pPr>
            <a:endParaRPr lang="en-US" altLang="zh-CN" sz="1400">
              <a:solidFill>
                <a:schemeClr val="tx1"/>
              </a:solidFill>
              <a:latin typeface="Tahoma" panose="020B0604030504040204" charset="0"/>
              <a:ea typeface="汉仪正圆-45W" panose="00020600040101010101" charset="-122"/>
              <a:cs typeface="Tahoma" panose="020B0604030504040204" charset="0"/>
              <a:sym typeface="+mn-ea"/>
            </a:endParaRPr>
          </a:p>
          <a:p>
            <a:pPr marL="0" indent="0" algn="just" defTabSz="913765">
              <a:buFont typeface="Arial" panose="020B0704020202020204" pitchFamily="34" charset="0"/>
              <a:buNone/>
              <a:defRPr/>
            </a:pPr>
            <a:r>
              <a:rPr lang="en-US" altLang="zh-CN" sz="1400">
                <a:solidFill>
                  <a:schemeClr val="tx1"/>
                </a:solidFill>
                <a:latin typeface="Tahoma" panose="020B0604030504040204" charset="0"/>
                <a:ea typeface="汉仪正圆-45W" panose="00020600040101010101" charset="-122"/>
                <a:cs typeface="Tahoma" panose="020B0604030504040204" charset="0"/>
                <a:sym typeface="+mn-ea"/>
              </a:rPr>
              <a:t>Young scientists go abroad to study, then return to China to continue research on intelligent assembly by robots in the factory, ranging from</a:t>
            </a:r>
            <a:r>
              <a:rPr lang="ru-RU" altLang="en-US" sz="1400">
                <a:solidFill>
                  <a:schemeClr val="tx1"/>
                </a:solidFill>
                <a:latin typeface="Tahoma" panose="020B0604030504040204" charset="0"/>
                <a:ea typeface="汉仪正圆-45W" panose="00020600040101010101" charset="-122"/>
                <a:cs typeface="Tahoma" panose="020B0604030504040204" charset="0"/>
                <a:sym typeface="+mn-ea"/>
              </a:rPr>
              <a:t> </a:t>
            </a:r>
            <a:r>
              <a:rPr lang="en-US" altLang="ru-RU" sz="1400">
                <a:solidFill>
                  <a:schemeClr val="tx1"/>
                </a:solidFill>
                <a:latin typeface="Tahoma" panose="020B0604030504040204" charset="0"/>
                <a:ea typeface="汉仪正圆-45W" panose="00020600040101010101" charset="-122"/>
                <a:cs typeface="Tahoma" panose="020B0604030504040204" charset="0"/>
                <a:sym typeface="+mn-ea"/>
              </a:rPr>
              <a:t>automatization to digitalization, then realize it on real factories and cooperate with foreign factories.</a:t>
            </a:r>
            <a:endParaRPr lang="en-US" altLang="zh-CN" sz="1400">
              <a:solidFill>
                <a:schemeClr val="tx1"/>
              </a:solidFill>
              <a:latin typeface="Tahoma" panose="020B0604030504040204" charset="0"/>
              <a:ea typeface="汉仪正圆-45W" panose="00020600040101010101" charset="-122"/>
              <a:cs typeface="Tahoma" panose="020B0604030504040204" charset="0"/>
              <a:sym typeface="+mn-ea"/>
            </a:endParaRPr>
          </a:p>
          <a:p>
            <a:pPr marL="0" indent="0" algn="just" defTabSz="913765">
              <a:buFont typeface="Arial" panose="020B0704020202020204" pitchFamily="34" charset="0"/>
              <a:buNone/>
              <a:defRPr/>
            </a:pPr>
            <a:endParaRPr lang="en-US" altLang="zh-CN" sz="1400">
              <a:solidFill>
                <a:schemeClr val="tx1"/>
              </a:solidFill>
              <a:latin typeface="Tahoma" panose="020B0604030504040204" charset="0"/>
              <a:ea typeface="汉仪正圆-45W" panose="00020600040101010101" charset="-122"/>
              <a:cs typeface="Tahoma" panose="020B0604030504040204" charset="0"/>
              <a:sym typeface="+mn-ea"/>
            </a:endParaRPr>
          </a:p>
          <a:p>
            <a:pPr marL="0" indent="0" algn="just" defTabSz="913765">
              <a:buFont typeface="Arial" panose="020B0704020202020204" pitchFamily="34" charset="0"/>
              <a:buNone/>
              <a:defRPr/>
            </a:pPr>
            <a:r>
              <a:rPr lang="en-US" altLang="zh-CN" sz="1400">
                <a:solidFill>
                  <a:schemeClr val="tx1"/>
                </a:solidFill>
                <a:latin typeface="Tahoma" panose="020B0604030504040204" charset="0"/>
                <a:ea typeface="汉仪正圆-45W" panose="00020600040101010101" charset="-122"/>
                <a:cs typeface="Tahoma" panose="020B0604030504040204" charset="0"/>
                <a:sym typeface="+mn-ea"/>
              </a:rPr>
              <a:t>The development of the scientific and technological sphere is freely open to the whole world for joint research and use of developments</a:t>
            </a:r>
            <a:r>
              <a:rPr lang="ru-RU" altLang="en-US" sz="1400">
                <a:solidFill>
                  <a:schemeClr val="tx1"/>
                </a:solidFill>
                <a:latin typeface="Tahoma" panose="020B0604030504040204" charset="0"/>
                <a:ea typeface="汉仪正圆-45W" panose="00020600040101010101" charset="-122"/>
                <a:cs typeface="Tahoma" panose="020B0604030504040204" charset="0"/>
                <a:sym typeface="+mn-ea"/>
              </a:rPr>
              <a:t>.</a:t>
            </a:r>
            <a:endParaRPr lang="ru-RU" altLang="en-US" sz="1400" dirty="0">
              <a:solidFill>
                <a:schemeClr val="tx1"/>
              </a:solidFill>
              <a:latin typeface="Tahoma" panose="020B0604030504040204" charset="0"/>
              <a:ea typeface="汉仪正圆-45W" panose="00020600040101010101" charset="-122"/>
              <a:cs typeface="Tahoma" panose="020B0604030504040204" charset="0"/>
              <a:sym typeface="+mn-ea"/>
            </a:endParaRPr>
          </a:p>
        </p:txBody>
      </p:sp>
      <p:sp>
        <p:nvSpPr>
          <p:cNvPr id="23" name="191026"/>
          <p:cNvSpPr/>
          <p:nvPr>
            <p:custDataLst>
              <p:tags r:id="rId4"/>
            </p:custDataLst>
          </p:nvPr>
        </p:nvSpPr>
        <p:spPr bwMode="auto">
          <a:xfrm>
            <a:off x="554355" y="3356610"/>
            <a:ext cx="1202055" cy="7620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pPr>
            <a:endParaRPr kumimoji="0" lang="zh-CN" altLang="en-US" sz="1800" b="0" i="0" u="none" strike="noStrike" cap="none" normalizeH="0" baseline="0">
              <a:ln>
                <a:noFill/>
              </a:ln>
              <a:solidFill>
                <a:schemeClr val="dk1"/>
              </a:solidFill>
              <a:effectLst/>
              <a:latin typeface="Arial" panose="020B0704020202020204" pitchFamily="34" charset="0"/>
              <a:ea typeface="宋体" panose="02010600030101010101" pitchFamily="2" charset="-122"/>
            </a:endParaRPr>
          </a:p>
        </p:txBody>
      </p:sp>
      <p:pic>
        <p:nvPicPr>
          <p:cNvPr id="4" name="图片 3" descr="2022-05-23 (2)"/>
          <p:cNvPicPr>
            <a:picLocks noChangeAspect="1"/>
          </p:cNvPicPr>
          <p:nvPr/>
        </p:nvPicPr>
        <p:blipFill>
          <a:blip r:embed="rId5"/>
          <a:srcRect t="12602" r="25932" b="12843"/>
          <a:stretch>
            <a:fillRect/>
          </a:stretch>
        </p:blipFill>
        <p:spPr>
          <a:xfrm>
            <a:off x="6890385" y="951230"/>
            <a:ext cx="2359660" cy="1396365"/>
          </a:xfrm>
          <a:prstGeom prst="rect">
            <a:avLst/>
          </a:prstGeom>
        </p:spPr>
      </p:pic>
      <p:sp>
        <p:nvSpPr>
          <p:cNvPr id="24" name="630447"/>
          <p:cNvSpPr/>
          <p:nvPr>
            <p:custDataLst>
              <p:tags r:id="rId6"/>
            </p:custDataLst>
          </p:nvPr>
        </p:nvSpPr>
        <p:spPr bwMode="auto">
          <a:xfrm>
            <a:off x="554355" y="2779395"/>
            <a:ext cx="3170555" cy="527050"/>
          </a:xfrm>
          <a:prstGeom prst="homePlate">
            <a:avLst>
              <a:gd name="adj" fmla="val 26536"/>
            </a:avLst>
          </a:prstGeom>
          <a:solidFill>
            <a:schemeClr val="accent2"/>
          </a:solidFill>
          <a:ln w="28575" cap="flat" cmpd="sng" algn="ctr">
            <a:noFill/>
            <a:prstDash val="solid"/>
            <a:round/>
            <a:headEnd type="none" w="med" len="med"/>
            <a:tailEnd type="none" w="med" len="med"/>
          </a:ln>
          <a:effectLst/>
        </p:spPr>
        <p:txBody>
          <a:bodyPr rot="0" spcFirstLastPara="0" vertOverflow="overflow" horzOverflow="overflow" vert="horz" wrap="square" lIns="179860" tIns="0" rIns="0" bIns="0" numCol="1" spcCol="0" rtlCol="0" fromWordArt="0" anchor="ctr" anchorCtr="0" forceAA="0" compatLnSpc="1">
            <a:noAutofit/>
          </a:bodyPr>
          <a:p>
            <a:pPr defTabSz="913765">
              <a:defRPr/>
            </a:pPr>
            <a:r>
              <a:rPr lang="en-US" altLang="zh-CN" sz="2000">
                <a:solidFill>
                  <a:srgbClr val="FFFFFF"/>
                </a:solidFill>
                <a:latin typeface="汉仪正圆-45W" panose="00020600040101010101" charset="-122"/>
                <a:ea typeface="汉仪正圆-45W" panose="00020600040101010101" charset="-122"/>
              </a:rPr>
              <a:t>Intelligent manufacturing</a:t>
            </a:r>
            <a:endParaRPr lang="en-US" altLang="zh-CN" sz="2000">
              <a:solidFill>
                <a:srgbClr val="FFFFFF"/>
              </a:solidFill>
              <a:latin typeface="汉仪正圆-45W" panose="00020600040101010101" charset="-122"/>
              <a:ea typeface="汉仪正圆-45W" panose="00020600040101010101" charset="-122"/>
            </a:endParaRPr>
          </a:p>
        </p:txBody>
      </p:sp>
      <p:pic>
        <p:nvPicPr>
          <p:cNvPr id="3" name="图片 2" descr="2022-05-23 (1)"/>
          <p:cNvPicPr>
            <a:picLocks noChangeAspect="1"/>
          </p:cNvPicPr>
          <p:nvPr/>
        </p:nvPicPr>
        <p:blipFill>
          <a:blip r:embed="rId7"/>
          <a:srcRect t="10491" r="24691" b="11806"/>
          <a:stretch>
            <a:fillRect/>
          </a:stretch>
        </p:blipFill>
        <p:spPr>
          <a:xfrm>
            <a:off x="3794125" y="1051560"/>
            <a:ext cx="3463290" cy="2101850"/>
          </a:xfrm>
          <a:prstGeom prst="rect">
            <a:avLst/>
          </a:prstGeom>
        </p:spPr>
      </p:pic>
      <p:pic>
        <p:nvPicPr>
          <p:cNvPr id="8" name="图片 7" descr="2022-05-23"/>
          <p:cNvPicPr>
            <a:picLocks noChangeAspect="1"/>
          </p:cNvPicPr>
          <p:nvPr/>
        </p:nvPicPr>
        <p:blipFill>
          <a:blip r:embed="rId8"/>
          <a:srcRect t="11417" r="19030" b="12852"/>
          <a:stretch>
            <a:fillRect/>
          </a:stretch>
        </p:blipFill>
        <p:spPr>
          <a:xfrm>
            <a:off x="553720" y="951230"/>
            <a:ext cx="2908935" cy="1599565"/>
          </a:xfrm>
          <a:prstGeom prst="rect">
            <a:avLst/>
          </a:prstGeom>
        </p:spPr>
      </p:pic>
      <p:pic>
        <p:nvPicPr>
          <p:cNvPr id="9" name="图片 8" descr="2022-05-23 (5)"/>
          <p:cNvPicPr>
            <a:picLocks noChangeAspect="1"/>
          </p:cNvPicPr>
          <p:nvPr/>
        </p:nvPicPr>
        <p:blipFill>
          <a:blip r:embed="rId9"/>
          <a:srcRect t="9649" r="24051" b="12155"/>
          <a:stretch>
            <a:fillRect/>
          </a:stretch>
        </p:blipFill>
        <p:spPr>
          <a:xfrm>
            <a:off x="8402320" y="2204720"/>
            <a:ext cx="3223260" cy="1951355"/>
          </a:xfrm>
          <a:prstGeom prst="rect">
            <a:avLst/>
          </a:prstGeom>
        </p:spPr>
      </p:pic>
      <p:pic>
        <p:nvPicPr>
          <p:cNvPr id="10" name="图片 9" descr="2022-05-23 (3)"/>
          <p:cNvPicPr>
            <a:picLocks noChangeAspect="1"/>
          </p:cNvPicPr>
          <p:nvPr/>
        </p:nvPicPr>
        <p:blipFill>
          <a:blip r:embed="rId10"/>
          <a:srcRect l="615" t="11981" r="19759" b="11370"/>
          <a:stretch>
            <a:fillRect/>
          </a:stretch>
        </p:blipFill>
        <p:spPr>
          <a:xfrm>
            <a:off x="8114665" y="4437380"/>
            <a:ext cx="3752215" cy="21234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00" advTm="3752">
        <p:push dir="u"/>
      </p:transition>
    </mc:Choice>
    <mc:Fallback>
      <p:transition spd="med" advTm="3752">
        <p:push dir="u"/>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99703"/>
          <p:cNvSpPr/>
          <p:nvPr/>
        </p:nvSpPr>
        <p:spPr>
          <a:xfrm>
            <a:off x="729289" y="138888"/>
            <a:ext cx="7529331" cy="583565"/>
          </a:xfrm>
          <a:prstGeom prst="rect">
            <a:avLst/>
          </a:prstGeom>
        </p:spPr>
        <p:txBody>
          <a:bodyPr wrap="square">
            <a:spAutoFit/>
          </a:bodyPr>
          <a:lstStyle/>
          <a:p>
            <a:pPr marL="0" marR="0">
              <a:spcBef>
                <a:spcPts val="0"/>
              </a:spcBef>
              <a:spcAft>
                <a:spcPts val="0"/>
              </a:spcAft>
            </a:pPr>
            <a:r>
              <a:rPr lang="en-US" sz="1600" b="1" kern="100" dirty="0">
                <a:solidFill>
                  <a:schemeClr val="accent1"/>
                </a:solidFill>
                <a:latin typeface="汉仪雅酷黑-75J" panose="00020600040101010101" charset="-122"/>
                <a:ea typeface="汉仪雅酷黑-75J" panose="00020600040101010101" charset="-122"/>
                <a:cs typeface="Times New Roman" panose="02020803070505020304" pitchFamily="18" charset="0"/>
                <a:sym typeface="+mn-ea"/>
              </a:rPr>
              <a:t>Videos` overview</a:t>
            </a:r>
            <a:endParaRPr lang="en-US" sz="1600" b="1" kern="100" dirty="0">
              <a:solidFill>
                <a:schemeClr val="accent1"/>
              </a:solidFill>
              <a:latin typeface="汉仪雅酷黑-75J" panose="00020600040101010101" charset="-122"/>
              <a:ea typeface="汉仪雅酷黑-75J" panose="00020600040101010101" charset="-122"/>
              <a:cs typeface="Times New Roman" panose="02020803070505020304" pitchFamily="18" charset="0"/>
              <a:sym typeface="+mn-ea"/>
            </a:endParaRPr>
          </a:p>
          <a:p>
            <a:pPr marL="0" marR="0">
              <a:spcBef>
                <a:spcPts val="0"/>
              </a:spcBef>
              <a:spcAft>
                <a:spcPts val="0"/>
              </a:spcAft>
            </a:pPr>
            <a:r>
              <a:rPr lang="en-US" sz="1600" b="1" kern="100" noProof="0" dirty="0">
                <a:ln>
                  <a:noFill/>
                </a:ln>
                <a:solidFill>
                  <a:schemeClr val="accent1"/>
                </a:solidFill>
                <a:effectLst/>
                <a:uLnTx/>
                <a:uFillTx/>
                <a:latin typeface="汉仪雅酷黑-75J" panose="00020600040101010101" charset="-122"/>
                <a:ea typeface="汉仪雅酷黑-75J" panose="00020600040101010101" charset="-122"/>
                <a:cs typeface="Times New Roman" panose="02020803070505020304" pitchFamily="18" charset="0"/>
                <a:sym typeface="+mn-lt"/>
              </a:rPr>
              <a:t>3</a:t>
            </a:r>
            <a:r>
              <a:rPr lang="en-US" sz="1600" b="1" kern="100" noProof="0" dirty="0" smtClean="0">
                <a:ln>
                  <a:noFill/>
                </a:ln>
                <a:solidFill>
                  <a:schemeClr val="accent1"/>
                </a:solidFill>
                <a:effectLst/>
                <a:uLnTx/>
                <a:uFillTx/>
                <a:latin typeface="汉仪雅酷黑-75J" panose="00020600040101010101" charset="-122"/>
                <a:ea typeface="汉仪雅酷黑-75J" panose="00020600040101010101" charset="-122"/>
                <a:cs typeface="Times New Roman" panose="02020803070505020304" pitchFamily="18" charset="0"/>
                <a:sym typeface="+mn-lt"/>
              </a:rPr>
              <a:t>. </a:t>
            </a:r>
            <a:r>
              <a:rPr lang="en-US" sz="1600" b="1" kern="100" noProof="0" dirty="0">
                <a:ln>
                  <a:noFill/>
                </a:ln>
                <a:solidFill>
                  <a:schemeClr val="accent1"/>
                </a:solidFill>
                <a:effectLst/>
                <a:uLnTx/>
                <a:uFillTx/>
                <a:latin typeface="汉仪雅酷黑-75J" panose="00020600040101010101" charset="-122"/>
                <a:ea typeface="汉仪雅酷黑-75J" panose="00020600040101010101" charset="-122"/>
                <a:cs typeface="Times New Roman" panose="02020803070505020304" pitchFamily="18" charset="0"/>
                <a:sym typeface="+mn-lt"/>
              </a:rPr>
              <a:t>The </a:t>
            </a:r>
            <a:r>
              <a:rPr lang="en-US" altLang="zh-CN" sz="1600" b="1" kern="100" noProof="0" dirty="0" smtClean="0">
                <a:ln>
                  <a:noFill/>
                </a:ln>
                <a:solidFill>
                  <a:schemeClr val="accent1"/>
                </a:solidFill>
                <a:effectLst/>
                <a:uLnTx/>
                <a:uFillTx/>
                <a:latin typeface="汉仪雅酷黑-75J" panose="00020600040101010101" charset="-122"/>
                <a:ea typeface="汉仪雅酷黑-75J" panose="00020600040101010101" charset="-122"/>
                <a:cs typeface="Times New Roman" panose="02020803070505020304" pitchFamily="18" charset="0"/>
                <a:sym typeface="+mn-lt"/>
              </a:rPr>
              <a:t>tale of a bridge</a:t>
            </a:r>
            <a:r>
              <a:rPr lang="en-US" sz="1600" b="1" kern="100" dirty="0">
                <a:solidFill>
                  <a:schemeClr val="accent1"/>
                </a:solidFill>
                <a:latin typeface="汉仪雅酷黑-75J" panose="00020600040101010101" charset="-122"/>
                <a:ea typeface="汉仪雅酷黑-75J" panose="00020600040101010101" charset="-122"/>
                <a:cs typeface="Times New Roman" panose="02020803070505020304" pitchFamily="18" charset="0"/>
                <a:sym typeface="+mn-lt"/>
              </a:rPr>
              <a:t>!</a:t>
            </a:r>
            <a:endParaRPr lang="en-US" sz="1600" b="1" kern="100" dirty="0">
              <a:solidFill>
                <a:schemeClr val="accent1"/>
              </a:solidFill>
              <a:latin typeface="汉仪雅酷黑-75J" panose="00020600040101010101" charset="-122"/>
              <a:ea typeface="汉仪雅酷黑-75J" panose="00020600040101010101" charset="-122"/>
              <a:cs typeface="Times New Roman" panose="02020803070505020304" pitchFamily="18" charset="0"/>
            </a:endParaRPr>
          </a:p>
        </p:txBody>
      </p:sp>
      <p:grpSp>
        <p:nvGrpSpPr>
          <p:cNvPr id="14" name="034984"/>
          <p:cNvGrpSpPr/>
          <p:nvPr/>
        </p:nvGrpSpPr>
        <p:grpSpPr>
          <a:xfrm>
            <a:off x="225387" y="150729"/>
            <a:ext cx="461198" cy="461198"/>
            <a:chOff x="-967249" y="4005064"/>
            <a:chExt cx="352926" cy="352926"/>
          </a:xfrm>
        </p:grpSpPr>
        <p:sp>
          <p:nvSpPr>
            <p:cNvPr id="15" name="椭圆 14"/>
            <p:cNvSpPr/>
            <p:nvPr>
              <p:custDataLst>
                <p:tags r:id="rId1"/>
              </p:custDataLst>
            </p:nvPr>
          </p:nvSpPr>
          <p:spPr bwMode="auto">
            <a:xfrm>
              <a:off x="-967249" y="4005064"/>
              <a:ext cx="352926" cy="352926"/>
            </a:xfrm>
            <a:prstGeom prst="ellipse">
              <a:avLst/>
            </a:prstGeom>
            <a:gradFill>
              <a:gsLst>
                <a:gs pos="0">
                  <a:srgbClr val="137E89">
                    <a:lumMod val="85000"/>
                    <a:lumOff val="15000"/>
                  </a:srgbClr>
                </a:gs>
                <a:gs pos="53000">
                  <a:srgbClr val="137E89">
                    <a:lumMod val="98000"/>
                    <a:lumOff val="2000"/>
                  </a:srgbClr>
                </a:gs>
                <a:gs pos="100000">
                  <a:srgbClr val="0E5E67">
                    <a:lumMod val="85000"/>
                  </a:srgbClr>
                </a:gs>
              </a:gsLst>
              <a:lin ang="5400000" scaled="0"/>
            </a:gra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lstStyle/>
            <a:p>
              <a:pPr algn="ctr"/>
              <a:endParaRPr lang="zh-CN" altLang="en-US" sz="2000">
                <a:solidFill>
                  <a:schemeClr val="lt1"/>
                </a:solidFill>
                <a:latin typeface="+mj-ea"/>
                <a:ea typeface="+mj-ea"/>
              </a:endParaRPr>
            </a:p>
          </p:txBody>
        </p:sp>
        <p:sp>
          <p:nvSpPr>
            <p:cNvPr id="16" name="箭头: V 形 15"/>
            <p:cNvSpPr/>
            <p:nvPr>
              <p:custDataLst>
                <p:tags r:id="rId2"/>
              </p:custDataLst>
            </p:nvPr>
          </p:nvSpPr>
          <p:spPr bwMode="auto">
            <a:xfrm>
              <a:off x="-857842" y="4061673"/>
              <a:ext cx="152122" cy="239707"/>
            </a:xfrm>
            <a:prstGeom prst="chevron">
              <a:avLst/>
            </a:prstGeom>
            <a:solidFill>
              <a:schemeClr val="l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pPr>
              <a:endParaRPr kumimoji="0" lang="zh-CN" altLang="en-US" sz="1800" b="0" i="0" u="none" strike="noStrike" cap="none" normalizeH="0" baseline="0">
                <a:ln>
                  <a:noFill/>
                </a:ln>
                <a:solidFill>
                  <a:schemeClr val="dk1"/>
                </a:solidFill>
                <a:effectLst/>
                <a:latin typeface="Arial" panose="020B0704020202020204" pitchFamily="34" charset="0"/>
                <a:ea typeface="宋体" panose="02010600030101010101" pitchFamily="2" charset="-122"/>
              </a:endParaRPr>
            </a:p>
          </p:txBody>
        </p:sp>
      </p:grpSp>
      <p:sp>
        <p:nvSpPr>
          <p:cNvPr id="20" name="827383"/>
          <p:cNvSpPr/>
          <p:nvPr>
            <p:custDataLst>
              <p:tags r:id="rId3"/>
            </p:custDataLst>
          </p:nvPr>
        </p:nvSpPr>
        <p:spPr bwMode="auto">
          <a:xfrm>
            <a:off x="194945" y="4104640"/>
            <a:ext cx="7796530" cy="2625725"/>
          </a:xfrm>
          <a:prstGeom prst="rect">
            <a:avLst/>
          </a:prstGeom>
          <a:solidFill>
            <a:schemeClr val="lt1"/>
          </a:solidFill>
          <a:ln w="9525" cap="flat" cmpd="sng" algn="ctr">
            <a:solidFill>
              <a:schemeClr val="lt1">
                <a:lumMod val="75000"/>
              </a:schemeClr>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pPr>
            <a:endParaRPr kumimoji="0" lang="zh-CN" altLang="en-US" sz="1800" b="0" i="0" u="none" strike="noStrike" cap="none" normalizeH="0" baseline="0">
              <a:ln>
                <a:noFill/>
              </a:ln>
              <a:solidFill>
                <a:schemeClr val="dk1"/>
              </a:solidFill>
              <a:effectLst/>
              <a:latin typeface="Arial" panose="020B0704020202020204" pitchFamily="34" charset="0"/>
              <a:ea typeface="宋体" panose="02010600030101010101" pitchFamily="2" charset="-122"/>
            </a:endParaRPr>
          </a:p>
        </p:txBody>
      </p:sp>
      <p:sp>
        <p:nvSpPr>
          <p:cNvPr id="22" name="406304"/>
          <p:cNvSpPr txBox="1"/>
          <p:nvPr/>
        </p:nvSpPr>
        <p:spPr>
          <a:xfrm>
            <a:off x="440690" y="4438015"/>
            <a:ext cx="7301865" cy="1814830"/>
          </a:xfrm>
          <a:prstGeom prst="rect">
            <a:avLst/>
          </a:prstGeom>
          <a:noFill/>
        </p:spPr>
        <p:txBody>
          <a:bodyPr wrap="square" rtlCol="0">
            <a:spAutoFit/>
          </a:bodyPr>
          <a:lstStyle>
            <a:defPPr>
              <a:defRPr lang="zh-CN"/>
            </a:defPPr>
            <a:lvl1pPr algn="just">
              <a:lnSpc>
                <a:spcPct val="120000"/>
              </a:lnSpc>
              <a:defRPr>
                <a:latin typeface="+mn-ea"/>
                <a:ea typeface="+mn-ea"/>
              </a:defRPr>
            </a:lvl1pPr>
          </a:lstStyle>
          <a:p>
            <a:pPr marL="0" marR="0" lvl="0" indent="0" algn="just" defTabSz="914400" rtl="0" eaLnBrk="1" fontAlgn="base" latinLnBrk="0" hangingPunct="1">
              <a:lnSpc>
                <a:spcPct val="100000"/>
              </a:lnSpc>
              <a:spcBef>
                <a:spcPct val="0"/>
              </a:spcBef>
              <a:spcAft>
                <a:spcPct val="0"/>
              </a:spcAft>
              <a:buClrTx/>
              <a:buSzTx/>
              <a:buFont typeface="Arial" panose="020B0704020202020204" pitchFamily="34" charset="0"/>
              <a:buChar char="•"/>
              <a:defRPr/>
            </a:pPr>
            <a:r>
              <a:rPr lang="en-US" altLang="zh-CN" sz="1400">
                <a:solidFill>
                  <a:schemeClr val="tx1"/>
                </a:solidFill>
                <a:latin typeface="Tahoma" panose="020B0604030504040204" charset="0"/>
                <a:ea typeface="汉仪正圆-45W" panose="00020600040101010101" charset="-122"/>
                <a:cs typeface="Tahoma" panose="020B0604030504040204" charset="0"/>
                <a:sym typeface="+mn-ea"/>
              </a:rPr>
              <a:t>The southwestern Bangladesh is relatively poor, this zone is heavily suffering from global warming and salinity issues padma bridge will connect southwestern Bangladesh with the capital city and will create massive opportunity for more than 20 million climate refuges living there. Its china ,who actually did something for the climate refuges while other developed countries are yet to do anything positive rather than saying.</a:t>
            </a:r>
            <a:endParaRPr kumimoji="0" lang="en-US" altLang="zh-CN" sz="1400" b="0" i="0" u="none" strike="noStrike" kern="1200" cap="none" spc="0" normalizeH="0" baseline="0">
              <a:solidFill>
                <a:schemeClr val="tx1"/>
              </a:solidFill>
              <a:latin typeface="Tahoma" panose="020B0604030504040204" charset="0"/>
              <a:ea typeface="汉仪正圆-45W" panose="00020600040101010101" charset="-122"/>
              <a:cs typeface="Tahoma" panose="020B0604030504040204" charset="0"/>
            </a:endParaRPr>
          </a:p>
          <a:p>
            <a:pPr marL="0" marR="0" lvl="0" indent="0" algn="just" defTabSz="914400" rtl="0" eaLnBrk="1" fontAlgn="base" latinLnBrk="0" hangingPunct="1">
              <a:lnSpc>
                <a:spcPct val="100000"/>
              </a:lnSpc>
              <a:spcBef>
                <a:spcPct val="0"/>
              </a:spcBef>
              <a:spcAft>
                <a:spcPct val="0"/>
              </a:spcAft>
              <a:buClrTx/>
              <a:buSzTx/>
              <a:buFont typeface="Arial" panose="020B0704020202020204" pitchFamily="34" charset="0"/>
              <a:buChar char="•"/>
              <a:defRPr/>
            </a:pPr>
            <a:r>
              <a:rPr lang="en-US" altLang="zh-CN" sz="1400">
                <a:solidFill>
                  <a:schemeClr val="tx1"/>
                </a:solidFill>
                <a:latin typeface="Tahoma" panose="020B0604030504040204" charset="0"/>
                <a:ea typeface="汉仪正圆-45W" panose="00020600040101010101" charset="-122"/>
                <a:cs typeface="Tahoma" panose="020B0604030504040204" charset="0"/>
                <a:sym typeface="+mn-ea"/>
              </a:rPr>
              <a:t> As some people say there is a so called “debt trap” in the BRI project, The padma bridge is a good example of “win-win cooperation” where both Bangladesh and China worked together to build a “community of shared future”.</a:t>
            </a:r>
            <a:endParaRPr lang="en-US" altLang="zh-CN" sz="1400">
              <a:solidFill>
                <a:schemeClr val="tx1"/>
              </a:solidFill>
              <a:latin typeface="Tahoma" panose="020B0604030504040204" charset="0"/>
              <a:ea typeface="汉仪正圆-45W" panose="00020600040101010101" charset="-122"/>
              <a:cs typeface="Tahoma" panose="020B0604030504040204" charset="0"/>
              <a:sym typeface="+mn-ea"/>
            </a:endParaRPr>
          </a:p>
        </p:txBody>
      </p:sp>
      <p:sp>
        <p:nvSpPr>
          <p:cNvPr id="23" name="191026"/>
          <p:cNvSpPr/>
          <p:nvPr>
            <p:custDataLst>
              <p:tags r:id="rId4"/>
            </p:custDataLst>
          </p:nvPr>
        </p:nvSpPr>
        <p:spPr bwMode="auto">
          <a:xfrm>
            <a:off x="567055" y="3861435"/>
            <a:ext cx="1202055" cy="7620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pPr>
            <a:endParaRPr kumimoji="0" lang="zh-CN" altLang="en-US" sz="1800" b="0" i="0" u="none" strike="noStrike" cap="none" normalizeH="0" baseline="0">
              <a:ln>
                <a:noFill/>
              </a:ln>
              <a:solidFill>
                <a:schemeClr val="dk1"/>
              </a:solidFill>
              <a:effectLst/>
              <a:latin typeface="Arial" panose="020B0704020202020204" pitchFamily="34" charset="0"/>
              <a:ea typeface="宋体" panose="02010600030101010101" pitchFamily="2" charset="-122"/>
            </a:endParaRPr>
          </a:p>
        </p:txBody>
      </p:sp>
      <p:sp>
        <p:nvSpPr>
          <p:cNvPr id="24" name="630447"/>
          <p:cNvSpPr/>
          <p:nvPr>
            <p:custDataLst>
              <p:tags r:id="rId5"/>
            </p:custDataLst>
          </p:nvPr>
        </p:nvSpPr>
        <p:spPr bwMode="auto">
          <a:xfrm>
            <a:off x="553720" y="3213100"/>
            <a:ext cx="2569845" cy="527050"/>
          </a:xfrm>
          <a:prstGeom prst="homePlate">
            <a:avLst>
              <a:gd name="adj" fmla="val 26536"/>
            </a:avLst>
          </a:prstGeom>
          <a:solidFill>
            <a:schemeClr val="accent2"/>
          </a:solidFill>
          <a:ln w="28575" cap="flat" cmpd="sng" algn="ctr">
            <a:noFill/>
            <a:prstDash val="solid"/>
            <a:round/>
            <a:headEnd type="none" w="med" len="med"/>
            <a:tailEnd type="none" w="med" len="med"/>
          </a:ln>
          <a:effectLst/>
        </p:spPr>
        <p:txBody>
          <a:bodyPr rot="0" spcFirstLastPara="0" vertOverflow="overflow" horzOverflow="overflow" vert="horz" wrap="square" lIns="179860" tIns="0" rIns="0" bIns="0" numCol="1" spcCol="0" rtlCol="0" fromWordArt="0" anchor="ctr" anchorCtr="0" forceAA="0" compatLnSpc="1">
            <a:noAutofit/>
          </a:bodyPr>
          <a:p>
            <a:pPr defTabSz="913765">
              <a:defRPr/>
            </a:pPr>
            <a:r>
              <a:rPr lang="en-US" altLang="zh-CN" sz="2000" dirty="0">
                <a:solidFill>
                  <a:srgbClr val="FFFFFF"/>
                </a:solidFill>
                <a:latin typeface="汉仪正圆-45W" panose="00020600040101010101" charset="-122"/>
                <a:ea typeface="汉仪正圆-45W" panose="00020600040101010101" charset="-122"/>
                <a:sym typeface="+mn-ea"/>
              </a:rPr>
              <a:t>The padma bridge</a:t>
            </a:r>
            <a:endParaRPr lang="en-US" altLang="zh-CN" sz="2000">
              <a:solidFill>
                <a:srgbClr val="FFFFFF"/>
              </a:solidFill>
              <a:latin typeface="汉仪正圆-45W" panose="00020600040101010101" charset="-122"/>
              <a:ea typeface="汉仪正圆-45W" panose="00020600040101010101" charset="-122"/>
            </a:endParaRPr>
          </a:p>
        </p:txBody>
      </p:sp>
      <p:pic>
        <p:nvPicPr>
          <p:cNvPr id="10247" name="图片 24" descr="452-2111170659-2111171002.jpg"/>
          <p:cNvPicPr>
            <a:picLocks noChangeAspect="1"/>
          </p:cNvPicPr>
          <p:nvPr/>
        </p:nvPicPr>
        <p:blipFill>
          <a:blip r:embed="rId6"/>
          <a:stretch>
            <a:fillRect/>
          </a:stretch>
        </p:blipFill>
        <p:spPr>
          <a:xfrm>
            <a:off x="1417955" y="763905"/>
            <a:ext cx="3510915" cy="2407285"/>
          </a:xfrm>
          <a:prstGeom prst="rect">
            <a:avLst/>
          </a:prstGeom>
          <a:noFill/>
          <a:ln w="9525">
            <a:noFill/>
          </a:ln>
        </p:spPr>
      </p:pic>
      <p:pic>
        <p:nvPicPr>
          <p:cNvPr id="10248" name="图片 5" descr="微信图片_20201217012247.jpg"/>
          <p:cNvPicPr>
            <a:picLocks noChangeAspect="1"/>
          </p:cNvPicPr>
          <p:nvPr/>
        </p:nvPicPr>
        <p:blipFill>
          <a:blip r:embed="rId7"/>
          <a:stretch>
            <a:fillRect/>
          </a:stretch>
        </p:blipFill>
        <p:spPr>
          <a:xfrm>
            <a:off x="5954395" y="908685"/>
            <a:ext cx="6176645" cy="3218180"/>
          </a:xfrm>
          <a:prstGeom prst="rect">
            <a:avLst/>
          </a:prstGeom>
          <a:noFill/>
          <a:ln w="9525">
            <a:noFill/>
          </a:ln>
        </p:spPr>
      </p:pic>
      <p:pic>
        <p:nvPicPr>
          <p:cNvPr id="3" name="图片 2"/>
          <p:cNvPicPr>
            <a:picLocks noChangeAspect="1"/>
          </p:cNvPicPr>
          <p:nvPr/>
        </p:nvPicPr>
        <p:blipFill>
          <a:blip r:embed="rId8"/>
          <a:stretch>
            <a:fillRect/>
          </a:stretch>
        </p:blipFill>
        <p:spPr>
          <a:xfrm>
            <a:off x="7844155" y="4253865"/>
            <a:ext cx="4172585" cy="22142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00" advTm="3752">
        <p:push dir="u"/>
      </p:transition>
    </mc:Choice>
    <mc:Fallback>
      <p:transition spd="med" advTm="3752">
        <p:push dir="u"/>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83398" descr="C:\Users\安娜\Downloads\微信图片_20220515120852.png微信图片_20220515120852"/>
          <p:cNvPicPr>
            <a:picLocks noGrp="1" noChangeAspect="1"/>
          </p:cNvPicPr>
          <p:nvPr>
            <p:ph type="pic" sz="quarter" idx="11"/>
            <p:custDataLst>
              <p:tags r:id="rId1"/>
            </p:custDataLst>
          </p:nvPr>
        </p:nvPicPr>
        <p:blipFill rotWithShape="1">
          <a:blip r:embed="rId2"/>
          <a:srcRect/>
          <a:stretch>
            <a:fillRect/>
          </a:stretch>
        </p:blipFill>
        <p:spPr>
          <a:xfrm>
            <a:off x="0" y="-34290"/>
            <a:ext cx="8084185" cy="2764155"/>
          </a:xfrm>
          <a:solidFill>
            <a:schemeClr val="lt1">
              <a:lumMod val="85000"/>
            </a:schemeClr>
          </a:solidFill>
        </p:spPr>
      </p:pic>
      <p:sp>
        <p:nvSpPr>
          <p:cNvPr id="9" name="828579"/>
          <p:cNvSpPr/>
          <p:nvPr>
            <p:custDataLst>
              <p:tags r:id="rId3"/>
            </p:custDataLst>
          </p:nvPr>
        </p:nvSpPr>
        <p:spPr bwMode="auto">
          <a:xfrm>
            <a:off x="1359435" y="2296242"/>
            <a:ext cx="2176806" cy="2176806"/>
          </a:xfrm>
          <a:prstGeom prst="ellipse">
            <a:avLst/>
          </a:prstGeom>
          <a:solidFill>
            <a:srgbClr val="2882C0"/>
          </a:solidFill>
          <a:ln w="12700" cap="flat" cmpd="sng" algn="ctr">
            <a:solidFill>
              <a:schemeClr val="lt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a:endParaRPr lang="zh-CN" altLang="en-US" sz="2000">
              <a:solidFill>
                <a:schemeClr val="lt1"/>
              </a:solidFill>
              <a:latin typeface="+mj-ea"/>
              <a:ea typeface="+mj-ea"/>
            </a:endParaRPr>
          </a:p>
        </p:txBody>
      </p:sp>
      <p:sp>
        <p:nvSpPr>
          <p:cNvPr id="38" name="290998"/>
          <p:cNvSpPr>
            <a:spLocks noChangeArrowheads="1"/>
          </p:cNvSpPr>
          <p:nvPr>
            <p:custDataLst>
              <p:tags r:id="rId4"/>
            </p:custDataLst>
          </p:nvPr>
        </p:nvSpPr>
        <p:spPr bwMode="auto">
          <a:xfrm>
            <a:off x="1935896" y="2322816"/>
            <a:ext cx="882205" cy="2123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eaLnBrk="0" hangingPunct="0">
              <a:defRPr>
                <a:solidFill>
                  <a:schemeClr val="tx1"/>
                </a:solidFill>
                <a:latin typeface="Calibri" panose="020F0502020204030204" pitchFamily="34" charset="0"/>
                <a:ea typeface="宋体" panose="02010600030101010101" pitchFamily="2" charset="-122"/>
              </a:defRPr>
            </a:lvl1pPr>
            <a:lvl2pPr marL="742950" indent="-285750" defTabSz="1216025" eaLnBrk="0" hangingPunct="0">
              <a:defRPr>
                <a:solidFill>
                  <a:schemeClr val="tx1"/>
                </a:solidFill>
                <a:latin typeface="Calibri" panose="020F0502020204030204" pitchFamily="34" charset="0"/>
                <a:ea typeface="宋体" panose="02010600030101010101" pitchFamily="2" charset="-122"/>
              </a:defRPr>
            </a:lvl2pPr>
            <a:lvl3pPr marL="1143000" indent="-228600" defTabSz="1216025" eaLnBrk="0" hangingPunct="0">
              <a:defRPr>
                <a:solidFill>
                  <a:schemeClr val="tx1"/>
                </a:solidFill>
                <a:latin typeface="Calibri" panose="020F0502020204030204" pitchFamily="34" charset="0"/>
                <a:ea typeface="宋体" panose="02010600030101010101" pitchFamily="2" charset="-122"/>
              </a:defRPr>
            </a:lvl3pPr>
            <a:lvl4pPr marL="1600200" indent="-228600" defTabSz="1216025" eaLnBrk="0" hangingPunct="0">
              <a:defRPr>
                <a:solidFill>
                  <a:schemeClr val="tx1"/>
                </a:solidFill>
                <a:latin typeface="Calibri" panose="020F0502020204030204" pitchFamily="34" charset="0"/>
                <a:ea typeface="宋体" panose="02010600030101010101" pitchFamily="2" charset="-122"/>
              </a:defRPr>
            </a:lvl4pPr>
            <a:lvl5pPr marL="2057400" indent="-228600" defTabSz="1216025" eaLnBrk="0" hangingPunct="0">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ru-RU" altLang="en-US" sz="13800">
                <a:solidFill>
                  <a:schemeClr val="lt1"/>
                </a:solidFill>
                <a:latin typeface="Impact" panose="020B0806030902050204" pitchFamily="34" charset="0"/>
                <a:ea typeface="AXIS Std B" panose="020B0700000000000000" pitchFamily="34" charset="-128"/>
                <a:sym typeface="Arial" panose="020B0704020202020204" pitchFamily="34" charset="0"/>
              </a:rPr>
              <a:t>4</a:t>
            </a:r>
            <a:endParaRPr lang="ru-RU" altLang="en-US" sz="13800">
              <a:solidFill>
                <a:schemeClr val="lt1"/>
              </a:solidFill>
              <a:latin typeface="Impact" panose="020B0806030902050204" pitchFamily="34" charset="0"/>
              <a:ea typeface="AXIS Std B" panose="020B0700000000000000" pitchFamily="34" charset="-128"/>
              <a:sym typeface="Arial" panose="020B0704020202020204" pitchFamily="34" charset="0"/>
            </a:endParaRPr>
          </a:p>
        </p:txBody>
      </p:sp>
      <p:sp>
        <p:nvSpPr>
          <p:cNvPr id="39" name="662318"/>
          <p:cNvSpPr/>
          <p:nvPr/>
        </p:nvSpPr>
        <p:spPr>
          <a:xfrm>
            <a:off x="4194175" y="2690495"/>
            <a:ext cx="7583805" cy="768350"/>
          </a:xfrm>
          <a:prstGeom prst="rect">
            <a:avLst/>
          </a:prstGeom>
        </p:spPr>
        <p:txBody>
          <a:bodyPr wrap="square" rtlCol="0">
            <a:spAutoFit/>
          </a:bodyPr>
          <a:lstStyle/>
          <a:p>
            <a:pPr lvl="0" algn="l">
              <a:spcBef>
                <a:spcPts val="0"/>
              </a:spcBef>
              <a:spcAft>
                <a:spcPts val="0"/>
              </a:spcAft>
              <a:buClrTx/>
              <a:buSzTx/>
            </a:pPr>
            <a:r>
              <a:rPr lang="en-US" altLang="ru-RU" sz="4400" b="1" kern="100" dirty="0">
                <a:solidFill>
                  <a:schemeClr val="accent1"/>
                </a:solidFill>
                <a:latin typeface="汉仪雅酷黑-75J" panose="00020600040101010101" charset="-122"/>
                <a:ea typeface="汉仪雅酷黑-75J" panose="00020600040101010101" charset="-122"/>
                <a:cs typeface="Times New Roman" panose="02020803070505020304" pitchFamily="18" charset="0"/>
                <a:sym typeface="+mn-ea"/>
              </a:rPr>
              <a:t>Plan of work</a:t>
            </a:r>
            <a:endParaRPr lang="zh-CN" altLang="en-US" sz="4400" b="1" kern="100" dirty="0">
              <a:solidFill>
                <a:schemeClr val="accent1"/>
              </a:solidFill>
              <a:latin typeface="汉仪雅酷黑-75J" panose="00020600040101010101" charset="-122"/>
              <a:ea typeface="汉仪雅酷黑-75J" panose="00020600040101010101" charset="-122"/>
              <a:cs typeface="Times New Roman" panose="02020803070505020304" pitchFamily="18" charset="0"/>
              <a:sym typeface="+mn-ea"/>
            </a:endParaRPr>
          </a:p>
        </p:txBody>
      </p:sp>
      <p:sp>
        <p:nvSpPr>
          <p:cNvPr id="48" name="407599"/>
          <p:cNvSpPr/>
          <p:nvPr>
            <p:custDataLst>
              <p:tags r:id="rId5"/>
            </p:custDataLst>
          </p:nvPr>
        </p:nvSpPr>
        <p:spPr bwMode="auto">
          <a:xfrm>
            <a:off x="10113386" y="519432"/>
            <a:ext cx="725371" cy="909193"/>
          </a:xfrm>
          <a:custGeom>
            <a:avLst/>
            <a:gdLst>
              <a:gd name="T0" fmla="*/ 0 w 6103"/>
              <a:gd name="T1" fmla="*/ 0 h 7657"/>
              <a:gd name="T2" fmla="*/ 2161 w 6103"/>
              <a:gd name="T3" fmla="*/ 0 h 7657"/>
              <a:gd name="T4" fmla="*/ 2518 w 6103"/>
              <a:gd name="T5" fmla="*/ 134 h 7657"/>
              <a:gd name="T6" fmla="*/ 5851 w 6103"/>
              <a:gd name="T7" fmla="*/ 3437 h 7657"/>
              <a:gd name="T8" fmla="*/ 5889 w 6103"/>
              <a:gd name="T9" fmla="*/ 4178 h 7657"/>
              <a:gd name="T10" fmla="*/ 2567 w 6103"/>
              <a:gd name="T11" fmla="*/ 7474 h 7657"/>
              <a:gd name="T12" fmla="*/ 2104 w 6103"/>
              <a:gd name="T13" fmla="*/ 7657 h 7657"/>
              <a:gd name="T14" fmla="*/ 0 w 6103"/>
              <a:gd name="T15" fmla="*/ 7657 h 7657"/>
              <a:gd name="T16" fmla="*/ 3856 w 6103"/>
              <a:gd name="T17" fmla="*/ 3826 h 7657"/>
              <a:gd name="T18" fmla="*/ 0 w 6103"/>
              <a:gd name="T19" fmla="*/ 0 h 7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03" h="7657">
                <a:moveTo>
                  <a:pt x="0" y="0"/>
                </a:moveTo>
                <a:lnTo>
                  <a:pt x="2161" y="0"/>
                </a:lnTo>
                <a:cubicBezTo>
                  <a:pt x="2288" y="2"/>
                  <a:pt x="2388" y="1"/>
                  <a:pt x="2518" y="134"/>
                </a:cubicBezTo>
                <a:cubicBezTo>
                  <a:pt x="3611" y="1252"/>
                  <a:pt x="4740" y="2336"/>
                  <a:pt x="5851" y="3437"/>
                </a:cubicBezTo>
                <a:cubicBezTo>
                  <a:pt x="6103" y="3684"/>
                  <a:pt x="6086" y="3960"/>
                  <a:pt x="5889" y="4178"/>
                </a:cubicBezTo>
                <a:cubicBezTo>
                  <a:pt x="4782" y="5277"/>
                  <a:pt x="3674" y="6375"/>
                  <a:pt x="2567" y="7474"/>
                </a:cubicBezTo>
                <a:cubicBezTo>
                  <a:pt x="2440" y="7589"/>
                  <a:pt x="2284" y="7647"/>
                  <a:pt x="2104" y="7657"/>
                </a:cubicBezTo>
                <a:lnTo>
                  <a:pt x="0" y="7657"/>
                </a:lnTo>
                <a:lnTo>
                  <a:pt x="3856" y="3826"/>
                </a:lnTo>
                <a:lnTo>
                  <a:pt x="0" y="0"/>
                </a:lnTo>
                <a:close/>
              </a:path>
            </a:pathLst>
          </a:custGeom>
          <a:solidFill>
            <a:schemeClr val="dk2">
              <a:alpha val="3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lstStyle/>
          <a:p>
            <a:pPr algn="ctr"/>
            <a:endParaRPr lang="zh-CN" altLang="en-US" sz="2000">
              <a:solidFill>
                <a:schemeClr val="lt1"/>
              </a:solidFill>
              <a:latin typeface="+mj-ea"/>
              <a:ea typeface="+mj-ea"/>
            </a:endParaRPr>
          </a:p>
        </p:txBody>
      </p:sp>
      <p:sp>
        <p:nvSpPr>
          <p:cNvPr id="49" name="878019"/>
          <p:cNvSpPr/>
          <p:nvPr>
            <p:custDataLst>
              <p:tags r:id="rId6"/>
            </p:custDataLst>
          </p:nvPr>
        </p:nvSpPr>
        <p:spPr bwMode="auto">
          <a:xfrm>
            <a:off x="1879150" y="5500048"/>
            <a:ext cx="255925" cy="320781"/>
          </a:xfrm>
          <a:custGeom>
            <a:avLst/>
            <a:gdLst>
              <a:gd name="T0" fmla="*/ 0 w 6103"/>
              <a:gd name="T1" fmla="*/ 0 h 7657"/>
              <a:gd name="T2" fmla="*/ 2161 w 6103"/>
              <a:gd name="T3" fmla="*/ 0 h 7657"/>
              <a:gd name="T4" fmla="*/ 2518 w 6103"/>
              <a:gd name="T5" fmla="*/ 134 h 7657"/>
              <a:gd name="T6" fmla="*/ 5851 w 6103"/>
              <a:gd name="T7" fmla="*/ 3437 h 7657"/>
              <a:gd name="T8" fmla="*/ 5889 w 6103"/>
              <a:gd name="T9" fmla="*/ 4178 h 7657"/>
              <a:gd name="T10" fmla="*/ 2567 w 6103"/>
              <a:gd name="T11" fmla="*/ 7474 h 7657"/>
              <a:gd name="T12" fmla="*/ 2104 w 6103"/>
              <a:gd name="T13" fmla="*/ 7657 h 7657"/>
              <a:gd name="T14" fmla="*/ 0 w 6103"/>
              <a:gd name="T15" fmla="*/ 7657 h 7657"/>
              <a:gd name="T16" fmla="*/ 3856 w 6103"/>
              <a:gd name="T17" fmla="*/ 3826 h 7657"/>
              <a:gd name="T18" fmla="*/ 0 w 6103"/>
              <a:gd name="T19" fmla="*/ 0 h 7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03" h="7657">
                <a:moveTo>
                  <a:pt x="0" y="0"/>
                </a:moveTo>
                <a:lnTo>
                  <a:pt x="2161" y="0"/>
                </a:lnTo>
                <a:cubicBezTo>
                  <a:pt x="2288" y="2"/>
                  <a:pt x="2388" y="1"/>
                  <a:pt x="2518" y="134"/>
                </a:cubicBezTo>
                <a:cubicBezTo>
                  <a:pt x="3611" y="1252"/>
                  <a:pt x="4740" y="2336"/>
                  <a:pt x="5851" y="3437"/>
                </a:cubicBezTo>
                <a:cubicBezTo>
                  <a:pt x="6103" y="3684"/>
                  <a:pt x="6086" y="3960"/>
                  <a:pt x="5889" y="4178"/>
                </a:cubicBezTo>
                <a:cubicBezTo>
                  <a:pt x="4782" y="5277"/>
                  <a:pt x="3674" y="6375"/>
                  <a:pt x="2567" y="7474"/>
                </a:cubicBezTo>
                <a:cubicBezTo>
                  <a:pt x="2440" y="7589"/>
                  <a:pt x="2284" y="7647"/>
                  <a:pt x="2104" y="7657"/>
                </a:cubicBezTo>
                <a:lnTo>
                  <a:pt x="0" y="7657"/>
                </a:lnTo>
                <a:lnTo>
                  <a:pt x="3856" y="3826"/>
                </a:lnTo>
                <a:lnTo>
                  <a:pt x="0" y="0"/>
                </a:lnTo>
                <a:close/>
              </a:path>
            </a:pathLst>
          </a:custGeom>
          <a:solidFill>
            <a:schemeClr val="dk2">
              <a:alpha val="3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lstStyle/>
          <a:p>
            <a:pPr algn="ctr"/>
            <a:endParaRPr lang="zh-CN" altLang="en-US" sz="2000">
              <a:solidFill>
                <a:schemeClr val="lt1"/>
              </a:solidFill>
              <a:latin typeface="+mj-ea"/>
              <a:ea typeface="+mj-ea"/>
            </a:endParaRPr>
          </a:p>
        </p:txBody>
      </p:sp>
      <p:sp>
        <p:nvSpPr>
          <p:cNvPr id="50" name="140439"/>
          <p:cNvSpPr/>
          <p:nvPr>
            <p:custDataLst>
              <p:tags r:id="rId7"/>
            </p:custDataLst>
          </p:nvPr>
        </p:nvSpPr>
        <p:spPr bwMode="auto">
          <a:xfrm>
            <a:off x="4458372" y="845188"/>
            <a:ext cx="725371" cy="909193"/>
          </a:xfrm>
          <a:custGeom>
            <a:avLst/>
            <a:gdLst>
              <a:gd name="T0" fmla="*/ 0 w 6103"/>
              <a:gd name="T1" fmla="*/ 0 h 7657"/>
              <a:gd name="T2" fmla="*/ 2161 w 6103"/>
              <a:gd name="T3" fmla="*/ 0 h 7657"/>
              <a:gd name="T4" fmla="*/ 2518 w 6103"/>
              <a:gd name="T5" fmla="*/ 134 h 7657"/>
              <a:gd name="T6" fmla="*/ 5851 w 6103"/>
              <a:gd name="T7" fmla="*/ 3437 h 7657"/>
              <a:gd name="T8" fmla="*/ 5889 w 6103"/>
              <a:gd name="T9" fmla="*/ 4178 h 7657"/>
              <a:gd name="T10" fmla="*/ 2567 w 6103"/>
              <a:gd name="T11" fmla="*/ 7474 h 7657"/>
              <a:gd name="T12" fmla="*/ 2104 w 6103"/>
              <a:gd name="T13" fmla="*/ 7657 h 7657"/>
              <a:gd name="T14" fmla="*/ 0 w 6103"/>
              <a:gd name="T15" fmla="*/ 7657 h 7657"/>
              <a:gd name="T16" fmla="*/ 3856 w 6103"/>
              <a:gd name="T17" fmla="*/ 3826 h 7657"/>
              <a:gd name="T18" fmla="*/ 0 w 6103"/>
              <a:gd name="T19" fmla="*/ 0 h 7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03" h="7657">
                <a:moveTo>
                  <a:pt x="0" y="0"/>
                </a:moveTo>
                <a:lnTo>
                  <a:pt x="2161" y="0"/>
                </a:lnTo>
                <a:cubicBezTo>
                  <a:pt x="2288" y="2"/>
                  <a:pt x="2388" y="1"/>
                  <a:pt x="2518" y="134"/>
                </a:cubicBezTo>
                <a:cubicBezTo>
                  <a:pt x="3611" y="1252"/>
                  <a:pt x="4740" y="2336"/>
                  <a:pt x="5851" y="3437"/>
                </a:cubicBezTo>
                <a:cubicBezTo>
                  <a:pt x="6103" y="3684"/>
                  <a:pt x="6086" y="3960"/>
                  <a:pt x="5889" y="4178"/>
                </a:cubicBezTo>
                <a:cubicBezTo>
                  <a:pt x="4782" y="5277"/>
                  <a:pt x="3674" y="6375"/>
                  <a:pt x="2567" y="7474"/>
                </a:cubicBezTo>
                <a:cubicBezTo>
                  <a:pt x="2440" y="7589"/>
                  <a:pt x="2284" y="7647"/>
                  <a:pt x="2104" y="7657"/>
                </a:cubicBezTo>
                <a:lnTo>
                  <a:pt x="0" y="7657"/>
                </a:lnTo>
                <a:lnTo>
                  <a:pt x="3856" y="3826"/>
                </a:lnTo>
                <a:lnTo>
                  <a:pt x="0" y="0"/>
                </a:lnTo>
                <a:close/>
              </a:path>
            </a:pathLst>
          </a:custGeom>
          <a:gradFill>
            <a:gsLst>
              <a:gs pos="0">
                <a:srgbClr val="137E89">
                  <a:lumMod val="85000"/>
                  <a:lumOff val="15000"/>
                </a:srgbClr>
              </a:gs>
              <a:gs pos="53000">
                <a:srgbClr val="137E89">
                  <a:lumMod val="98000"/>
                  <a:lumOff val="2000"/>
                </a:srgbClr>
              </a:gs>
              <a:gs pos="100000">
                <a:srgbClr val="0E5E67">
                  <a:lumMod val="85000"/>
                </a:srgbClr>
              </a:gs>
            </a:gsLst>
            <a:lin ang="5400000" scaled="0"/>
          </a:gradFill>
          <a:ln w="12700" cap="flat" cmpd="sng" algn="ctr">
            <a:noFill/>
            <a:prstDash val="solid"/>
            <a:round/>
            <a:headEnd type="none" w="med" len="med"/>
            <a:tailEnd type="none" w="med" len="med"/>
          </a:ln>
          <a:effectLst/>
          <a:extLst>
            <a:ext uri="{91240B29-F687-4F45-9708-019B960494DF}">
              <a14:hiddenLine xmlns:a14="http://schemas.microsoft.com/office/drawing/2010/main" w="9525">
                <a:solidFill>
                  <a:srgbClr val="000000"/>
                </a:solidFill>
                <a:round/>
              </a14:hiddenLine>
            </a:ext>
          </a:extLst>
        </p:spPr>
        <p:txBody>
          <a:bodyPr vert="horz" wrap="square" lIns="0" tIns="0" rIns="0" bIns="0" numCol="1" rtlCol="0" anchor="ctr" anchorCtr="0" compatLnSpc="1"/>
          <a:lstStyle/>
          <a:p>
            <a:pPr algn="ctr"/>
            <a:endParaRPr lang="zh-CN" altLang="en-US" sz="2000">
              <a:solidFill>
                <a:schemeClr val="lt1"/>
              </a:solidFill>
              <a:latin typeface="+mj-ea"/>
              <a:ea typeface="+mj-ea"/>
            </a:endParaRPr>
          </a:p>
        </p:txBody>
      </p:sp>
      <p:sp>
        <p:nvSpPr>
          <p:cNvPr id="51" name="985610"/>
          <p:cNvSpPr/>
          <p:nvPr>
            <p:custDataLst>
              <p:tags r:id="rId8"/>
            </p:custDataLst>
          </p:nvPr>
        </p:nvSpPr>
        <p:spPr bwMode="auto">
          <a:xfrm>
            <a:off x="852449" y="5568288"/>
            <a:ext cx="615714" cy="771746"/>
          </a:xfrm>
          <a:custGeom>
            <a:avLst/>
            <a:gdLst>
              <a:gd name="T0" fmla="*/ 0 w 6103"/>
              <a:gd name="T1" fmla="*/ 0 h 7657"/>
              <a:gd name="T2" fmla="*/ 2161 w 6103"/>
              <a:gd name="T3" fmla="*/ 0 h 7657"/>
              <a:gd name="T4" fmla="*/ 2518 w 6103"/>
              <a:gd name="T5" fmla="*/ 134 h 7657"/>
              <a:gd name="T6" fmla="*/ 5851 w 6103"/>
              <a:gd name="T7" fmla="*/ 3437 h 7657"/>
              <a:gd name="T8" fmla="*/ 5889 w 6103"/>
              <a:gd name="T9" fmla="*/ 4178 h 7657"/>
              <a:gd name="T10" fmla="*/ 2567 w 6103"/>
              <a:gd name="T11" fmla="*/ 7474 h 7657"/>
              <a:gd name="T12" fmla="*/ 2104 w 6103"/>
              <a:gd name="T13" fmla="*/ 7657 h 7657"/>
              <a:gd name="T14" fmla="*/ 0 w 6103"/>
              <a:gd name="T15" fmla="*/ 7657 h 7657"/>
              <a:gd name="T16" fmla="*/ 3856 w 6103"/>
              <a:gd name="T17" fmla="*/ 3826 h 7657"/>
              <a:gd name="T18" fmla="*/ 0 w 6103"/>
              <a:gd name="T19" fmla="*/ 0 h 7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03" h="7657">
                <a:moveTo>
                  <a:pt x="0" y="0"/>
                </a:moveTo>
                <a:lnTo>
                  <a:pt x="2161" y="0"/>
                </a:lnTo>
                <a:cubicBezTo>
                  <a:pt x="2288" y="2"/>
                  <a:pt x="2388" y="1"/>
                  <a:pt x="2518" y="134"/>
                </a:cubicBezTo>
                <a:cubicBezTo>
                  <a:pt x="3611" y="1252"/>
                  <a:pt x="4740" y="2336"/>
                  <a:pt x="5851" y="3437"/>
                </a:cubicBezTo>
                <a:cubicBezTo>
                  <a:pt x="6103" y="3684"/>
                  <a:pt x="6086" y="3960"/>
                  <a:pt x="5889" y="4178"/>
                </a:cubicBezTo>
                <a:cubicBezTo>
                  <a:pt x="4782" y="5277"/>
                  <a:pt x="3674" y="6375"/>
                  <a:pt x="2567" y="7474"/>
                </a:cubicBezTo>
                <a:cubicBezTo>
                  <a:pt x="2440" y="7589"/>
                  <a:pt x="2284" y="7647"/>
                  <a:pt x="2104" y="7657"/>
                </a:cubicBezTo>
                <a:lnTo>
                  <a:pt x="0" y="7657"/>
                </a:lnTo>
                <a:lnTo>
                  <a:pt x="3856" y="3826"/>
                </a:lnTo>
                <a:lnTo>
                  <a:pt x="0" y="0"/>
                </a:lnTo>
                <a:close/>
              </a:path>
            </a:pathLst>
          </a:custGeom>
          <a:solidFill>
            <a:schemeClr val="dk2">
              <a:alpha val="3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lstStyle/>
          <a:p>
            <a:pPr algn="ctr"/>
            <a:endParaRPr lang="zh-CN" altLang="en-US" sz="2000">
              <a:solidFill>
                <a:schemeClr val="lt1"/>
              </a:solidFill>
              <a:latin typeface="+mj-ea"/>
              <a:ea typeface="+mj-ea"/>
            </a:endParaRPr>
          </a:p>
        </p:txBody>
      </p:sp>
      <p:sp>
        <p:nvSpPr>
          <p:cNvPr id="22" name="357030"/>
          <p:cNvSpPr>
            <a:spLocks noEditPoints="1"/>
          </p:cNvSpPr>
          <p:nvPr>
            <p:custDataLst>
              <p:tags r:id="rId9"/>
            </p:custDataLst>
          </p:nvPr>
        </p:nvSpPr>
        <p:spPr bwMode="auto">
          <a:xfrm>
            <a:off x="4367582" y="3866325"/>
            <a:ext cx="185561" cy="186667"/>
          </a:xfrm>
          <a:custGeom>
            <a:avLst/>
            <a:gdLst>
              <a:gd name="T0" fmla="*/ 117 w 234"/>
              <a:gd name="T1" fmla="*/ 0 h 234"/>
              <a:gd name="T2" fmla="*/ 234 w 234"/>
              <a:gd name="T3" fmla="*/ 117 h 234"/>
              <a:gd name="T4" fmla="*/ 117 w 234"/>
              <a:gd name="T5" fmla="*/ 234 h 234"/>
              <a:gd name="T6" fmla="*/ 0 w 234"/>
              <a:gd name="T7" fmla="*/ 117 h 234"/>
              <a:gd name="T8" fmla="*/ 117 w 234"/>
              <a:gd name="T9" fmla="*/ 0 h 234"/>
              <a:gd name="T10" fmla="*/ 99 w 234"/>
              <a:gd name="T11" fmla="*/ 199 h 234"/>
              <a:gd name="T12" fmla="*/ 135 w 234"/>
              <a:gd name="T13" fmla="*/ 199 h 234"/>
              <a:gd name="T14" fmla="*/ 135 w 234"/>
              <a:gd name="T15" fmla="*/ 136 h 234"/>
              <a:gd name="T16" fmla="*/ 199 w 234"/>
              <a:gd name="T17" fmla="*/ 136 h 234"/>
              <a:gd name="T18" fmla="*/ 199 w 234"/>
              <a:gd name="T19" fmla="*/ 99 h 234"/>
              <a:gd name="T20" fmla="*/ 135 w 234"/>
              <a:gd name="T21" fmla="*/ 99 h 234"/>
              <a:gd name="T22" fmla="*/ 135 w 234"/>
              <a:gd name="T23" fmla="*/ 35 h 234"/>
              <a:gd name="T24" fmla="*/ 99 w 234"/>
              <a:gd name="T25" fmla="*/ 35 h 234"/>
              <a:gd name="T26" fmla="*/ 99 w 234"/>
              <a:gd name="T27" fmla="*/ 99 h 234"/>
              <a:gd name="T28" fmla="*/ 35 w 234"/>
              <a:gd name="T29" fmla="*/ 99 h 234"/>
              <a:gd name="T30" fmla="*/ 35 w 234"/>
              <a:gd name="T31" fmla="*/ 136 h 234"/>
              <a:gd name="T32" fmla="*/ 99 w 234"/>
              <a:gd name="T33" fmla="*/ 136 h 234"/>
              <a:gd name="T34" fmla="*/ 99 w 234"/>
              <a:gd name="T35" fmla="*/ 19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9"/>
                </a:lnTo>
                <a:lnTo>
                  <a:pt x="135" y="99"/>
                </a:lnTo>
                <a:lnTo>
                  <a:pt x="135" y="35"/>
                </a:lnTo>
                <a:lnTo>
                  <a:pt x="99" y="35"/>
                </a:lnTo>
                <a:lnTo>
                  <a:pt x="99" y="99"/>
                </a:lnTo>
                <a:lnTo>
                  <a:pt x="35" y="99"/>
                </a:lnTo>
                <a:lnTo>
                  <a:pt x="35" y="136"/>
                </a:lnTo>
                <a:lnTo>
                  <a:pt x="99" y="136"/>
                </a:lnTo>
                <a:lnTo>
                  <a:pt x="99" y="199"/>
                </a:lnTo>
                <a:close/>
              </a:path>
            </a:pathLst>
          </a:custGeom>
          <a:solidFill>
            <a:schemeClr val="accent2"/>
          </a:solidFill>
          <a:ln>
            <a:noFill/>
          </a:ln>
        </p:spPr>
        <p:txBody>
          <a:bodyPr vert="horz" wrap="square" lIns="91428" tIns="45714" rIns="91428" bIns="45714" numCol="1" anchor="t" anchorCtr="0" compatLnSpc="1"/>
          <a:lstStyle/>
          <a:p>
            <a:endParaRPr lang="zh-CN" altLang="en-US" sz="1400">
              <a:solidFill>
                <a:schemeClr val="dk1"/>
              </a:solidFill>
              <a:latin typeface="汉仪正圆-45W" panose="00020600040101010101" charset="-122"/>
              <a:ea typeface="汉仪正圆-45W" panose="00020600040101010101" charset="-122"/>
              <a:cs typeface="+mn-ea"/>
              <a:sym typeface="+mn-lt"/>
            </a:endParaRPr>
          </a:p>
        </p:txBody>
      </p:sp>
      <p:sp>
        <p:nvSpPr>
          <p:cNvPr id="26" name="770232"/>
          <p:cNvSpPr txBox="1"/>
          <p:nvPr>
            <p:custDataLst>
              <p:tags r:id="rId10"/>
            </p:custDataLst>
          </p:nvPr>
        </p:nvSpPr>
        <p:spPr>
          <a:xfrm>
            <a:off x="4552950" y="3805555"/>
            <a:ext cx="5877560" cy="337185"/>
          </a:xfrm>
          <a:prstGeom prst="rect">
            <a:avLst/>
          </a:prstGeom>
          <a:noFill/>
        </p:spPr>
        <p:txBody>
          <a:bodyPr wrap="square" rtlCol="0">
            <a:spAutoFit/>
          </a:bodyPr>
          <a:lstStyle>
            <a:defPPr>
              <a:defRPr lang="zh-CN"/>
            </a:defPPr>
            <a:lvl1pPr>
              <a:defRPr sz="2000">
                <a:solidFill>
                  <a:schemeClr val="accent2"/>
                </a:solidFill>
                <a:latin typeface="+mj-ea"/>
                <a:ea typeface="+mj-ea"/>
              </a:defRPr>
            </a:lvl1pPr>
          </a:lstStyle>
          <a:p>
            <a:r>
              <a:rPr lang="en-US" altLang="zh-CN" sz="1600">
                <a:solidFill>
                  <a:schemeClr val="dk1"/>
                </a:solidFill>
                <a:latin typeface="汉仪正圆-45W" panose="00020600040101010101" charset="-122"/>
                <a:ea typeface="汉仪正圆-45W" panose="00020600040101010101" charset="-122"/>
                <a:cs typeface="+mn-ea"/>
                <a:sym typeface="+mn-lt"/>
              </a:rPr>
              <a:t>Release to the platforms and main steps </a:t>
            </a:r>
            <a:endParaRPr lang="en-US" altLang="zh-CN" sz="1600">
              <a:solidFill>
                <a:schemeClr val="dk1"/>
              </a:solidFill>
              <a:latin typeface="汉仪正圆-45W" panose="00020600040101010101" charset="-122"/>
              <a:ea typeface="汉仪正圆-45W" panose="00020600040101010101" charset="-122"/>
              <a:cs typeface="+mn-ea"/>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p14:dur="600" advTm="3201">
        <p15:prstTrans prst="pageCurlDouble"/>
      </p:transition>
    </mc:Choice>
    <mc:Fallback>
      <p:transition spd="med" advTm="3201">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99703"/>
          <p:cNvSpPr/>
          <p:nvPr/>
        </p:nvSpPr>
        <p:spPr>
          <a:xfrm>
            <a:off x="729289" y="138888"/>
            <a:ext cx="7529331" cy="583565"/>
          </a:xfrm>
          <a:prstGeom prst="rect">
            <a:avLst/>
          </a:prstGeom>
        </p:spPr>
        <p:txBody>
          <a:bodyPr wrap="square">
            <a:spAutoFit/>
          </a:bodyPr>
          <a:lstStyle/>
          <a:p>
            <a:pPr marL="0" marR="0">
              <a:spcBef>
                <a:spcPts val="0"/>
              </a:spcBef>
              <a:spcAft>
                <a:spcPts val="0"/>
              </a:spcAft>
            </a:pPr>
            <a:r>
              <a:rPr lang="en-US" sz="1600" b="1" kern="100" dirty="0">
                <a:solidFill>
                  <a:schemeClr val="accent1"/>
                </a:solidFill>
                <a:latin typeface="汉仪雅酷黑-75J" panose="00020600040101010101" charset="-122"/>
                <a:ea typeface="汉仪雅酷黑-75J" panose="00020600040101010101" charset="-122"/>
                <a:cs typeface="Times New Roman" panose="02020803070505020304" pitchFamily="18" charset="0"/>
                <a:sym typeface="+mn-ea"/>
              </a:rPr>
              <a:t>Plan of the work</a:t>
            </a:r>
            <a:endParaRPr lang="en-US" sz="1600" b="1" kern="100" dirty="0">
              <a:solidFill>
                <a:schemeClr val="accent1"/>
              </a:solidFill>
              <a:latin typeface="汉仪雅酷黑-75J" panose="00020600040101010101" charset="-122"/>
              <a:ea typeface="汉仪雅酷黑-75J" panose="00020600040101010101" charset="-122"/>
              <a:cs typeface="Times New Roman" panose="02020803070505020304" pitchFamily="18" charset="0"/>
              <a:sym typeface="+mn-ea"/>
            </a:endParaRPr>
          </a:p>
          <a:p>
            <a:pPr marL="0" marR="0">
              <a:spcBef>
                <a:spcPts val="0"/>
              </a:spcBef>
              <a:spcAft>
                <a:spcPts val="0"/>
              </a:spcAft>
            </a:pPr>
            <a:r>
              <a:rPr lang="en-US" sz="1600" b="1" kern="100" dirty="0">
                <a:solidFill>
                  <a:schemeClr val="accent1"/>
                </a:solidFill>
                <a:latin typeface="汉仪雅酷黑-75J" panose="00020600040101010101" charset="-122"/>
                <a:ea typeface="汉仪雅酷黑-75J" panose="00020600040101010101" charset="-122"/>
                <a:cs typeface="Times New Roman" panose="02020803070505020304" pitchFamily="18" charset="0"/>
                <a:sym typeface="+mn-lt"/>
              </a:rPr>
              <a:t>3. Release on the platfroms</a:t>
            </a:r>
            <a:endParaRPr lang="en-US" sz="1600" b="1" kern="100" dirty="0">
              <a:solidFill>
                <a:schemeClr val="accent1"/>
              </a:solidFill>
              <a:latin typeface="汉仪雅酷黑-75J" panose="00020600040101010101" charset="-122"/>
              <a:ea typeface="汉仪雅酷黑-75J" panose="00020600040101010101" charset="-122"/>
              <a:cs typeface="Times New Roman" panose="02020803070505020304" pitchFamily="18" charset="0"/>
            </a:endParaRPr>
          </a:p>
        </p:txBody>
      </p:sp>
      <p:grpSp>
        <p:nvGrpSpPr>
          <p:cNvPr id="14" name="034984"/>
          <p:cNvGrpSpPr/>
          <p:nvPr/>
        </p:nvGrpSpPr>
        <p:grpSpPr>
          <a:xfrm>
            <a:off x="225387" y="150729"/>
            <a:ext cx="461198" cy="461198"/>
            <a:chOff x="-967249" y="4005064"/>
            <a:chExt cx="352926" cy="352926"/>
          </a:xfrm>
        </p:grpSpPr>
        <p:sp>
          <p:nvSpPr>
            <p:cNvPr id="15" name="椭圆 14"/>
            <p:cNvSpPr/>
            <p:nvPr>
              <p:custDataLst>
                <p:tags r:id="rId1"/>
              </p:custDataLst>
            </p:nvPr>
          </p:nvSpPr>
          <p:spPr bwMode="auto">
            <a:xfrm>
              <a:off x="-967249" y="4005064"/>
              <a:ext cx="352926" cy="352926"/>
            </a:xfrm>
            <a:prstGeom prst="ellipse">
              <a:avLst/>
            </a:prstGeom>
            <a:gradFill>
              <a:gsLst>
                <a:gs pos="0">
                  <a:srgbClr val="137E89">
                    <a:lumMod val="85000"/>
                    <a:lumOff val="15000"/>
                  </a:srgbClr>
                </a:gs>
                <a:gs pos="53000">
                  <a:srgbClr val="137E89">
                    <a:lumMod val="98000"/>
                    <a:lumOff val="2000"/>
                  </a:srgbClr>
                </a:gs>
                <a:gs pos="100000">
                  <a:srgbClr val="0E5E67">
                    <a:lumMod val="85000"/>
                  </a:srgbClr>
                </a:gs>
              </a:gsLst>
              <a:lin ang="5400000" scaled="0"/>
            </a:gra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lstStyle/>
            <a:p>
              <a:pPr algn="ctr"/>
              <a:endParaRPr lang="zh-CN" altLang="en-US" sz="2000">
                <a:solidFill>
                  <a:schemeClr val="lt1"/>
                </a:solidFill>
                <a:latin typeface="+mj-ea"/>
                <a:ea typeface="+mj-ea"/>
              </a:endParaRPr>
            </a:p>
          </p:txBody>
        </p:sp>
        <p:sp>
          <p:nvSpPr>
            <p:cNvPr id="16" name="箭头: V 形 15"/>
            <p:cNvSpPr/>
            <p:nvPr>
              <p:custDataLst>
                <p:tags r:id="rId2"/>
              </p:custDataLst>
            </p:nvPr>
          </p:nvSpPr>
          <p:spPr bwMode="auto">
            <a:xfrm>
              <a:off x="-857842" y="4061673"/>
              <a:ext cx="152122" cy="239707"/>
            </a:xfrm>
            <a:prstGeom prst="chevron">
              <a:avLst/>
            </a:prstGeom>
            <a:solidFill>
              <a:schemeClr val="l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pPr>
              <a:endParaRPr kumimoji="0" lang="zh-CN" altLang="en-US" sz="1800" b="0" i="0" u="none" strike="noStrike" cap="none" normalizeH="0" baseline="0">
                <a:ln>
                  <a:noFill/>
                </a:ln>
                <a:solidFill>
                  <a:schemeClr val="dk1"/>
                </a:solidFill>
                <a:effectLst/>
                <a:latin typeface="Arial" panose="020B0704020202020204" pitchFamily="34" charset="0"/>
                <a:ea typeface="宋体" panose="02010600030101010101" pitchFamily="2" charset="-122"/>
              </a:endParaRPr>
            </a:p>
          </p:txBody>
        </p:sp>
      </p:grpSp>
      <p:sp>
        <p:nvSpPr>
          <p:cNvPr id="315" name="Шестеренка"/>
          <p:cNvSpPr/>
          <p:nvPr>
            <p:custDataLst>
              <p:tags r:id="rId3"/>
            </p:custDataLst>
          </p:nvPr>
        </p:nvSpPr>
        <p:spPr>
          <a:xfrm rot="1529528">
            <a:off x="3717437" y="1728865"/>
            <a:ext cx="2120041" cy="2120454"/>
          </a:xfrm>
          <a:custGeom>
            <a:avLst/>
            <a:gdLst/>
            <a:ahLst/>
            <a:cxnLst>
              <a:cxn ang="0">
                <a:pos x="wd2" y="hd2"/>
              </a:cxn>
              <a:cxn ang="5400000">
                <a:pos x="wd2" y="hd2"/>
              </a:cxn>
              <a:cxn ang="10800000">
                <a:pos x="wd2" y="hd2"/>
              </a:cxn>
              <a:cxn ang="16200000">
                <a:pos x="wd2" y="hd2"/>
              </a:cxn>
            </a:cxnLst>
            <a:rect l="0" t="0" r="r" b="b"/>
            <a:pathLst>
              <a:path w="21532" h="21555" extrusionOk="0">
                <a:moveTo>
                  <a:pt x="12837" y="2"/>
                </a:moveTo>
                <a:cubicBezTo>
                  <a:pt x="12731" y="-11"/>
                  <a:pt x="12661" y="38"/>
                  <a:pt x="12588" y="172"/>
                </a:cubicBezTo>
                <a:cubicBezTo>
                  <a:pt x="12292" y="721"/>
                  <a:pt x="11969" y="1258"/>
                  <a:pt x="11661" y="1801"/>
                </a:cubicBezTo>
                <a:cubicBezTo>
                  <a:pt x="11547" y="2001"/>
                  <a:pt x="11418" y="2099"/>
                  <a:pt x="11153" y="2073"/>
                </a:cubicBezTo>
                <a:cubicBezTo>
                  <a:pt x="10691" y="2028"/>
                  <a:pt x="10220" y="2032"/>
                  <a:pt x="9759" y="2112"/>
                </a:cubicBezTo>
                <a:cubicBezTo>
                  <a:pt x="9550" y="2148"/>
                  <a:pt x="9432" y="2095"/>
                  <a:pt x="9318" y="1917"/>
                </a:cubicBezTo>
                <a:cubicBezTo>
                  <a:pt x="8969" y="1370"/>
                  <a:pt x="8594" y="841"/>
                  <a:pt x="8243" y="295"/>
                </a:cubicBezTo>
                <a:cubicBezTo>
                  <a:pt x="8145" y="142"/>
                  <a:pt x="8068" y="122"/>
                  <a:pt x="7905" y="198"/>
                </a:cubicBezTo>
                <a:cubicBezTo>
                  <a:pt x="6845" y="688"/>
                  <a:pt x="5781" y="1174"/>
                  <a:pt x="4712" y="1644"/>
                </a:cubicBezTo>
                <a:cubicBezTo>
                  <a:pt x="4517" y="1730"/>
                  <a:pt x="4517" y="1820"/>
                  <a:pt x="4567" y="1996"/>
                </a:cubicBezTo>
                <a:cubicBezTo>
                  <a:pt x="4742" y="2608"/>
                  <a:pt x="4890" y="3227"/>
                  <a:pt x="5065" y="3839"/>
                </a:cubicBezTo>
                <a:cubicBezTo>
                  <a:pt x="5122" y="4038"/>
                  <a:pt x="5098" y="4170"/>
                  <a:pt x="4932" y="4306"/>
                </a:cubicBezTo>
                <a:cubicBezTo>
                  <a:pt x="4561" y="4610"/>
                  <a:pt x="4227" y="4959"/>
                  <a:pt x="3950" y="5348"/>
                </a:cubicBezTo>
                <a:cubicBezTo>
                  <a:pt x="3802" y="5555"/>
                  <a:pt x="3648" y="5573"/>
                  <a:pt x="3439" y="5530"/>
                </a:cubicBezTo>
                <a:cubicBezTo>
                  <a:pt x="2827" y="5405"/>
                  <a:pt x="2213" y="5295"/>
                  <a:pt x="1605" y="5156"/>
                </a:cubicBezTo>
                <a:cubicBezTo>
                  <a:pt x="1409" y="5111"/>
                  <a:pt x="1325" y="5153"/>
                  <a:pt x="1257" y="5338"/>
                </a:cubicBezTo>
                <a:cubicBezTo>
                  <a:pt x="856" y="6423"/>
                  <a:pt x="449" y="7506"/>
                  <a:pt x="35" y="8586"/>
                </a:cubicBezTo>
                <a:cubicBezTo>
                  <a:pt x="-34" y="8767"/>
                  <a:pt x="-6" y="8857"/>
                  <a:pt x="173" y="8954"/>
                </a:cubicBezTo>
                <a:cubicBezTo>
                  <a:pt x="722" y="9251"/>
                  <a:pt x="1256" y="9574"/>
                  <a:pt x="1798" y="9882"/>
                </a:cubicBezTo>
                <a:cubicBezTo>
                  <a:pt x="2001" y="9997"/>
                  <a:pt x="2093" y="10127"/>
                  <a:pt x="2064" y="10392"/>
                </a:cubicBezTo>
                <a:cubicBezTo>
                  <a:pt x="2014" y="10855"/>
                  <a:pt x="2039" y="11326"/>
                  <a:pt x="2116" y="11788"/>
                </a:cubicBezTo>
                <a:cubicBezTo>
                  <a:pt x="2151" y="11998"/>
                  <a:pt x="2089" y="12115"/>
                  <a:pt x="1913" y="12228"/>
                </a:cubicBezTo>
                <a:cubicBezTo>
                  <a:pt x="1367" y="12578"/>
                  <a:pt x="837" y="12953"/>
                  <a:pt x="291" y="13303"/>
                </a:cubicBezTo>
                <a:cubicBezTo>
                  <a:pt x="136" y="13403"/>
                  <a:pt x="124" y="13482"/>
                  <a:pt x="199" y="13643"/>
                </a:cubicBezTo>
                <a:cubicBezTo>
                  <a:pt x="688" y="14705"/>
                  <a:pt x="1172" y="15768"/>
                  <a:pt x="1642" y="16837"/>
                </a:cubicBezTo>
                <a:cubicBezTo>
                  <a:pt x="1728" y="17034"/>
                  <a:pt x="1818" y="17032"/>
                  <a:pt x="1994" y="16982"/>
                </a:cubicBezTo>
                <a:cubicBezTo>
                  <a:pt x="2605" y="16807"/>
                  <a:pt x="3223" y="16651"/>
                  <a:pt x="3839" y="16489"/>
                </a:cubicBezTo>
                <a:cubicBezTo>
                  <a:pt x="3930" y="16465"/>
                  <a:pt x="4023" y="16451"/>
                  <a:pt x="4118" y="16432"/>
                </a:cubicBezTo>
                <a:cubicBezTo>
                  <a:pt x="4164" y="16485"/>
                  <a:pt x="4202" y="16532"/>
                  <a:pt x="4241" y="16576"/>
                </a:cubicBezTo>
                <a:cubicBezTo>
                  <a:pt x="4568" y="16944"/>
                  <a:pt x="4922" y="17287"/>
                  <a:pt x="5319" y="17573"/>
                </a:cubicBezTo>
                <a:cubicBezTo>
                  <a:pt x="5534" y="17728"/>
                  <a:pt x="5572" y="17885"/>
                  <a:pt x="5524" y="18114"/>
                </a:cubicBezTo>
                <a:cubicBezTo>
                  <a:pt x="5398" y="18725"/>
                  <a:pt x="5287" y="19339"/>
                  <a:pt x="5149" y="19947"/>
                </a:cubicBezTo>
                <a:cubicBezTo>
                  <a:pt x="5105" y="20142"/>
                  <a:pt x="5145" y="20229"/>
                  <a:pt x="5331" y="20297"/>
                </a:cubicBezTo>
                <a:cubicBezTo>
                  <a:pt x="6415" y="20698"/>
                  <a:pt x="7497" y="21106"/>
                  <a:pt x="8576" y="21520"/>
                </a:cubicBezTo>
                <a:cubicBezTo>
                  <a:pt x="8757" y="21589"/>
                  <a:pt x="8847" y="21563"/>
                  <a:pt x="8944" y="21383"/>
                </a:cubicBezTo>
                <a:cubicBezTo>
                  <a:pt x="9241" y="20834"/>
                  <a:pt x="9562" y="20299"/>
                  <a:pt x="9871" y="19757"/>
                </a:cubicBezTo>
                <a:cubicBezTo>
                  <a:pt x="9985" y="19558"/>
                  <a:pt x="10110" y="19452"/>
                  <a:pt x="10378" y="19481"/>
                </a:cubicBezTo>
                <a:cubicBezTo>
                  <a:pt x="10828" y="19528"/>
                  <a:pt x="11291" y="19534"/>
                  <a:pt x="11737" y="19445"/>
                </a:cubicBezTo>
                <a:cubicBezTo>
                  <a:pt x="12009" y="19391"/>
                  <a:pt x="12126" y="19505"/>
                  <a:pt x="12252" y="19698"/>
                </a:cubicBezTo>
                <a:cubicBezTo>
                  <a:pt x="12593" y="20221"/>
                  <a:pt x="12952" y="20733"/>
                  <a:pt x="13290" y="21259"/>
                </a:cubicBezTo>
                <a:cubicBezTo>
                  <a:pt x="13387" y="21411"/>
                  <a:pt x="13463" y="21432"/>
                  <a:pt x="13628" y="21356"/>
                </a:cubicBezTo>
                <a:cubicBezTo>
                  <a:pt x="14687" y="20866"/>
                  <a:pt x="15750" y="20382"/>
                  <a:pt x="16819" y="19912"/>
                </a:cubicBezTo>
                <a:cubicBezTo>
                  <a:pt x="17012" y="19827"/>
                  <a:pt x="17018" y="19738"/>
                  <a:pt x="16967" y="19560"/>
                </a:cubicBezTo>
                <a:cubicBezTo>
                  <a:pt x="16791" y="18948"/>
                  <a:pt x="16644" y="18329"/>
                  <a:pt x="16469" y="17716"/>
                </a:cubicBezTo>
                <a:cubicBezTo>
                  <a:pt x="16412" y="17519"/>
                  <a:pt x="16433" y="17386"/>
                  <a:pt x="16600" y="17250"/>
                </a:cubicBezTo>
                <a:cubicBezTo>
                  <a:pt x="16971" y="16946"/>
                  <a:pt x="17305" y="16598"/>
                  <a:pt x="17584" y="16209"/>
                </a:cubicBezTo>
                <a:cubicBezTo>
                  <a:pt x="17730" y="16006"/>
                  <a:pt x="17880" y="15980"/>
                  <a:pt x="18092" y="16024"/>
                </a:cubicBezTo>
                <a:cubicBezTo>
                  <a:pt x="18703" y="16151"/>
                  <a:pt x="19318" y="16260"/>
                  <a:pt x="19926" y="16398"/>
                </a:cubicBezTo>
                <a:cubicBezTo>
                  <a:pt x="20121" y="16442"/>
                  <a:pt x="20207" y="16404"/>
                  <a:pt x="20276" y="16218"/>
                </a:cubicBezTo>
                <a:cubicBezTo>
                  <a:pt x="20676" y="15133"/>
                  <a:pt x="21084" y="14050"/>
                  <a:pt x="21497" y="12970"/>
                </a:cubicBezTo>
                <a:cubicBezTo>
                  <a:pt x="21566" y="12790"/>
                  <a:pt x="21541" y="12697"/>
                  <a:pt x="21361" y="12600"/>
                </a:cubicBezTo>
                <a:cubicBezTo>
                  <a:pt x="20812" y="12303"/>
                  <a:pt x="20278" y="11982"/>
                  <a:pt x="19736" y="11674"/>
                </a:cubicBezTo>
                <a:cubicBezTo>
                  <a:pt x="19535" y="11559"/>
                  <a:pt x="19439" y="11431"/>
                  <a:pt x="19468" y="11163"/>
                </a:cubicBezTo>
                <a:cubicBezTo>
                  <a:pt x="19519" y="10701"/>
                  <a:pt x="19493" y="10230"/>
                  <a:pt x="19416" y="9768"/>
                </a:cubicBezTo>
                <a:cubicBezTo>
                  <a:pt x="19381" y="9559"/>
                  <a:pt x="19443" y="9442"/>
                  <a:pt x="19620" y="9328"/>
                </a:cubicBezTo>
                <a:cubicBezTo>
                  <a:pt x="20166" y="8978"/>
                  <a:pt x="20694" y="8603"/>
                  <a:pt x="21240" y="8252"/>
                </a:cubicBezTo>
                <a:cubicBezTo>
                  <a:pt x="21393" y="8154"/>
                  <a:pt x="21411" y="8075"/>
                  <a:pt x="21336" y="7912"/>
                </a:cubicBezTo>
                <a:cubicBezTo>
                  <a:pt x="20846" y="6851"/>
                  <a:pt x="20362" y="5788"/>
                  <a:pt x="19892" y="4718"/>
                </a:cubicBezTo>
                <a:cubicBezTo>
                  <a:pt x="19806" y="4523"/>
                  <a:pt x="19717" y="4523"/>
                  <a:pt x="19541" y="4574"/>
                </a:cubicBezTo>
                <a:cubicBezTo>
                  <a:pt x="18917" y="4751"/>
                  <a:pt x="18286" y="4905"/>
                  <a:pt x="17662" y="5080"/>
                </a:cubicBezTo>
                <a:cubicBezTo>
                  <a:pt x="17490" y="5129"/>
                  <a:pt x="17378" y="5103"/>
                  <a:pt x="17261" y="4959"/>
                </a:cubicBezTo>
                <a:cubicBezTo>
                  <a:pt x="16959" y="4585"/>
                  <a:pt x="16599" y="4263"/>
                  <a:pt x="16213" y="3983"/>
                </a:cubicBezTo>
                <a:cubicBezTo>
                  <a:pt x="16001" y="3828"/>
                  <a:pt x="15960" y="3672"/>
                  <a:pt x="16008" y="3442"/>
                </a:cubicBezTo>
                <a:cubicBezTo>
                  <a:pt x="16135" y="2831"/>
                  <a:pt x="16245" y="2217"/>
                  <a:pt x="16383" y="1609"/>
                </a:cubicBezTo>
                <a:cubicBezTo>
                  <a:pt x="16428" y="1413"/>
                  <a:pt x="16387" y="1327"/>
                  <a:pt x="16201" y="1258"/>
                </a:cubicBezTo>
                <a:cubicBezTo>
                  <a:pt x="15118" y="858"/>
                  <a:pt x="14036" y="450"/>
                  <a:pt x="12956" y="36"/>
                </a:cubicBezTo>
                <a:cubicBezTo>
                  <a:pt x="12911" y="19"/>
                  <a:pt x="12873" y="7"/>
                  <a:pt x="12837" y="2"/>
                </a:cubicBezTo>
                <a:close/>
                <a:moveTo>
                  <a:pt x="10766" y="5818"/>
                </a:moveTo>
                <a:cubicBezTo>
                  <a:pt x="13503" y="5818"/>
                  <a:pt x="15722" y="8039"/>
                  <a:pt x="15722" y="10778"/>
                </a:cubicBezTo>
                <a:cubicBezTo>
                  <a:pt x="15722" y="13517"/>
                  <a:pt x="13503" y="15738"/>
                  <a:pt x="10766" y="15738"/>
                </a:cubicBezTo>
                <a:cubicBezTo>
                  <a:pt x="8030" y="15738"/>
                  <a:pt x="5810" y="13517"/>
                  <a:pt x="5810" y="10778"/>
                </a:cubicBezTo>
                <a:cubicBezTo>
                  <a:pt x="5810" y="8039"/>
                  <a:pt x="8030" y="5818"/>
                  <a:pt x="10766" y="5818"/>
                </a:cubicBezTo>
                <a:close/>
              </a:path>
            </a:pathLst>
          </a:custGeom>
          <a:solidFill>
            <a:srgbClr val="CFCDD0"/>
          </a:solidFill>
          <a:ln w="12700" cap="flat">
            <a:noFill/>
            <a:miter lim="400000"/>
          </a:ln>
          <a:effectLst/>
        </p:spPr>
        <p:txBody>
          <a:bodyPr wrap="square" lIns="19050" tIns="19050" rIns="19050" bIns="19050" numCol="1" anchor="ctr">
            <a:noAutofit/>
          </a:bodyPr>
          <a:p>
            <a:pPr marL="0" marR="0" lvl="0" indent="0" algn="l" defTabSz="457200" rtl="0" eaLnBrk="1" fontAlgn="auto" latinLnBrk="0" hangingPunct="1">
              <a:lnSpc>
                <a:spcPct val="100000"/>
              </a:lnSpc>
              <a:spcBef>
                <a:spcPts val="0"/>
              </a:spcBef>
              <a:spcAft>
                <a:spcPts val="0"/>
              </a:spcAft>
              <a:buClrTx/>
              <a:buSzTx/>
              <a:buFontTx/>
              <a:buNone/>
            </a:pPr>
            <a:endParaRPr kumimoji="0" sz="900" b="0" i="0" u="none" strike="noStrike" kern="1200" cap="none" spc="0" normalizeH="0" baseline="0" noProof="0">
              <a:ln>
                <a:noFill/>
              </a:ln>
              <a:solidFill>
                <a:srgbClr val="222222"/>
              </a:solidFill>
              <a:effectLst/>
              <a:uLnTx/>
              <a:uFillTx/>
              <a:latin typeface="Arial" panose="020B0704020202020204"/>
              <a:ea typeface="微软雅黑" panose="020B0503020204020204" pitchFamily="34" charset="-122"/>
              <a:cs typeface="微软雅黑" panose="020B0503020204020204" pitchFamily="34" charset="-122"/>
              <a:sym typeface="Arial" panose="020B0704020202020204" pitchFamily="34" charset="0"/>
            </a:endParaRPr>
          </a:p>
        </p:txBody>
      </p:sp>
      <p:sp>
        <p:nvSpPr>
          <p:cNvPr id="319" name="Фигура"/>
          <p:cNvSpPr/>
          <p:nvPr>
            <p:custDataLst>
              <p:tags r:id="rId4"/>
            </p:custDataLst>
          </p:nvPr>
        </p:nvSpPr>
        <p:spPr>
          <a:xfrm>
            <a:off x="4032909" y="2044532"/>
            <a:ext cx="1489145" cy="1489127"/>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5"/>
                  <a:pt x="2881" y="3016"/>
                </a:cubicBezTo>
                <a:cubicBezTo>
                  <a:pt x="-961" y="7037"/>
                  <a:pt x="-961" y="13557"/>
                  <a:pt x="2881" y="17579"/>
                </a:cubicBezTo>
                <a:cubicBezTo>
                  <a:pt x="6724" y="21600"/>
                  <a:pt x="12954" y="21600"/>
                  <a:pt x="16797" y="17579"/>
                </a:cubicBezTo>
                <a:cubicBezTo>
                  <a:pt x="20639" y="13557"/>
                  <a:pt x="20639" y="7037"/>
                  <a:pt x="16797" y="3016"/>
                </a:cubicBezTo>
                <a:cubicBezTo>
                  <a:pt x="14875" y="1005"/>
                  <a:pt x="12358" y="0"/>
                  <a:pt x="9840" y="0"/>
                </a:cubicBezTo>
                <a:close/>
                <a:moveTo>
                  <a:pt x="9840" y="1933"/>
                </a:moveTo>
                <a:cubicBezTo>
                  <a:pt x="11885" y="1933"/>
                  <a:pt x="13929" y="2751"/>
                  <a:pt x="15489" y="4384"/>
                </a:cubicBezTo>
                <a:cubicBezTo>
                  <a:pt x="18610" y="7650"/>
                  <a:pt x="18610" y="12945"/>
                  <a:pt x="15489" y="16210"/>
                </a:cubicBezTo>
                <a:cubicBezTo>
                  <a:pt x="12369" y="19476"/>
                  <a:pt x="7309" y="19476"/>
                  <a:pt x="4189" y="16210"/>
                </a:cubicBezTo>
                <a:cubicBezTo>
                  <a:pt x="1068" y="12945"/>
                  <a:pt x="1068" y="7650"/>
                  <a:pt x="4189" y="4384"/>
                </a:cubicBezTo>
                <a:cubicBezTo>
                  <a:pt x="5749" y="2751"/>
                  <a:pt x="7795" y="1933"/>
                  <a:pt x="9840" y="1933"/>
                </a:cubicBezTo>
                <a:close/>
              </a:path>
            </a:pathLst>
          </a:custGeom>
          <a:solidFill>
            <a:srgbClr val="000000">
              <a:alpha val="9954"/>
            </a:srgbClr>
          </a:solidFill>
          <a:ln w="12700" cap="flat">
            <a:noFill/>
            <a:miter lim="400000"/>
          </a:ln>
          <a:effectLst/>
        </p:spPr>
        <p:txBody>
          <a:bodyPr wrap="square" lIns="19050" tIns="19050" rIns="19050" bIns="19050" numCol="1" anchor="ctr">
            <a:noAutofit/>
          </a:bodyPr>
          <a:p>
            <a:pPr marL="0" marR="0" lvl="0" indent="0" algn="l" defTabSz="457200" rtl="0" eaLnBrk="1" fontAlgn="auto" latinLnBrk="0" hangingPunct="1">
              <a:lnSpc>
                <a:spcPct val="100000"/>
              </a:lnSpc>
              <a:spcBef>
                <a:spcPts val="0"/>
              </a:spcBef>
              <a:spcAft>
                <a:spcPts val="0"/>
              </a:spcAft>
              <a:buClrTx/>
              <a:buSzTx/>
              <a:buFontTx/>
              <a:buNone/>
            </a:pPr>
            <a:endParaRPr kumimoji="0" sz="900" b="0" i="0" u="none" strike="noStrike" kern="1200" cap="none" spc="0" normalizeH="0" baseline="0" noProof="0">
              <a:ln>
                <a:noFill/>
              </a:ln>
              <a:solidFill>
                <a:srgbClr val="222222"/>
              </a:solidFill>
              <a:effectLst/>
              <a:uLnTx/>
              <a:uFillTx/>
              <a:latin typeface="Arial" panose="020B0704020202020204"/>
              <a:ea typeface="微软雅黑" panose="020B0503020204020204" pitchFamily="34" charset="-122"/>
              <a:cs typeface="微软雅黑" panose="020B0503020204020204" pitchFamily="34" charset="-122"/>
              <a:sym typeface="Arial" panose="020B0704020202020204" pitchFamily="34" charset="0"/>
            </a:endParaRPr>
          </a:p>
        </p:txBody>
      </p:sp>
      <p:sp>
        <p:nvSpPr>
          <p:cNvPr id="320" name="Кружок"/>
          <p:cNvSpPr/>
          <p:nvPr>
            <p:custDataLst>
              <p:tags r:id="rId5"/>
            </p:custDataLst>
          </p:nvPr>
        </p:nvSpPr>
        <p:spPr>
          <a:xfrm>
            <a:off x="4381708" y="2393332"/>
            <a:ext cx="791494" cy="791494"/>
          </a:xfrm>
          <a:prstGeom prst="ellipse">
            <a:avLst/>
          </a:prstGeom>
          <a:solidFill>
            <a:srgbClr val="FC4653"/>
          </a:solidFill>
          <a:ln w="12700" cap="flat">
            <a:noFill/>
            <a:miter lim="400000"/>
          </a:ln>
          <a:effectLst/>
        </p:spPr>
        <p:txBody>
          <a:bodyPr wrap="square" lIns="19050" tIns="19050" rIns="19050" bIns="19050" numCol="1" anchor="ctr">
            <a:noAutofit/>
          </a:bodyPr>
          <a:p>
            <a:pPr marL="0" marR="0" lvl="0" indent="0" algn="l" defTabSz="457200" rtl="0" eaLnBrk="1" fontAlgn="auto" latinLnBrk="0" hangingPunct="1">
              <a:lnSpc>
                <a:spcPct val="100000"/>
              </a:lnSpc>
              <a:spcBef>
                <a:spcPts val="0"/>
              </a:spcBef>
              <a:spcAft>
                <a:spcPts val="0"/>
              </a:spcAft>
              <a:buClrTx/>
              <a:buSzTx/>
              <a:buFontTx/>
              <a:buNone/>
            </a:pPr>
            <a:endParaRPr kumimoji="0" sz="900" b="0" i="0" u="none" strike="noStrike" kern="1200" cap="none" spc="0" normalizeH="0" baseline="0" noProof="0">
              <a:ln>
                <a:noFill/>
              </a:ln>
              <a:solidFill>
                <a:srgbClr val="222222"/>
              </a:solidFill>
              <a:effectLst/>
              <a:uLnTx/>
              <a:uFillTx/>
              <a:latin typeface="Arial" panose="020B0704020202020204"/>
              <a:ea typeface="微软雅黑" panose="020B0503020204020204" pitchFamily="34" charset="-122"/>
              <a:cs typeface="微软雅黑" panose="020B0503020204020204" pitchFamily="34" charset="-122"/>
              <a:sym typeface="Arial" panose="020B0704020202020204" pitchFamily="34" charset="0"/>
            </a:endParaRPr>
          </a:p>
        </p:txBody>
      </p:sp>
      <p:sp>
        <p:nvSpPr>
          <p:cNvPr id="316" name="Шестеренка"/>
          <p:cNvSpPr/>
          <p:nvPr>
            <p:custDataLst>
              <p:tags r:id="rId6"/>
            </p:custDataLst>
          </p:nvPr>
        </p:nvSpPr>
        <p:spPr>
          <a:xfrm rot="2249932">
            <a:off x="6571719" y="2789607"/>
            <a:ext cx="2120041" cy="2120454"/>
          </a:xfrm>
          <a:custGeom>
            <a:avLst/>
            <a:gdLst/>
            <a:ahLst/>
            <a:cxnLst>
              <a:cxn ang="0">
                <a:pos x="wd2" y="hd2"/>
              </a:cxn>
              <a:cxn ang="5400000">
                <a:pos x="wd2" y="hd2"/>
              </a:cxn>
              <a:cxn ang="10800000">
                <a:pos x="wd2" y="hd2"/>
              </a:cxn>
              <a:cxn ang="16200000">
                <a:pos x="wd2" y="hd2"/>
              </a:cxn>
            </a:cxnLst>
            <a:rect l="0" t="0" r="r" b="b"/>
            <a:pathLst>
              <a:path w="21532" h="21555" extrusionOk="0">
                <a:moveTo>
                  <a:pt x="12837" y="2"/>
                </a:moveTo>
                <a:cubicBezTo>
                  <a:pt x="12731" y="-11"/>
                  <a:pt x="12661" y="38"/>
                  <a:pt x="12588" y="172"/>
                </a:cubicBezTo>
                <a:cubicBezTo>
                  <a:pt x="12292" y="721"/>
                  <a:pt x="11969" y="1258"/>
                  <a:pt x="11661" y="1801"/>
                </a:cubicBezTo>
                <a:cubicBezTo>
                  <a:pt x="11547" y="2001"/>
                  <a:pt x="11418" y="2099"/>
                  <a:pt x="11153" y="2073"/>
                </a:cubicBezTo>
                <a:cubicBezTo>
                  <a:pt x="10691" y="2028"/>
                  <a:pt x="10220" y="2032"/>
                  <a:pt x="9759" y="2112"/>
                </a:cubicBezTo>
                <a:cubicBezTo>
                  <a:pt x="9550" y="2148"/>
                  <a:pt x="9432" y="2095"/>
                  <a:pt x="9318" y="1917"/>
                </a:cubicBezTo>
                <a:cubicBezTo>
                  <a:pt x="8969" y="1370"/>
                  <a:pt x="8594" y="841"/>
                  <a:pt x="8243" y="295"/>
                </a:cubicBezTo>
                <a:cubicBezTo>
                  <a:pt x="8145" y="142"/>
                  <a:pt x="8068" y="122"/>
                  <a:pt x="7905" y="198"/>
                </a:cubicBezTo>
                <a:cubicBezTo>
                  <a:pt x="6845" y="688"/>
                  <a:pt x="5781" y="1174"/>
                  <a:pt x="4712" y="1644"/>
                </a:cubicBezTo>
                <a:cubicBezTo>
                  <a:pt x="4517" y="1730"/>
                  <a:pt x="4517" y="1820"/>
                  <a:pt x="4567" y="1996"/>
                </a:cubicBezTo>
                <a:cubicBezTo>
                  <a:pt x="4742" y="2608"/>
                  <a:pt x="4890" y="3227"/>
                  <a:pt x="5065" y="3839"/>
                </a:cubicBezTo>
                <a:cubicBezTo>
                  <a:pt x="5122" y="4038"/>
                  <a:pt x="5098" y="4170"/>
                  <a:pt x="4932" y="4306"/>
                </a:cubicBezTo>
                <a:cubicBezTo>
                  <a:pt x="4561" y="4610"/>
                  <a:pt x="4227" y="4959"/>
                  <a:pt x="3950" y="5348"/>
                </a:cubicBezTo>
                <a:cubicBezTo>
                  <a:pt x="3802" y="5555"/>
                  <a:pt x="3648" y="5573"/>
                  <a:pt x="3439" y="5530"/>
                </a:cubicBezTo>
                <a:cubicBezTo>
                  <a:pt x="2827" y="5405"/>
                  <a:pt x="2213" y="5295"/>
                  <a:pt x="1605" y="5156"/>
                </a:cubicBezTo>
                <a:cubicBezTo>
                  <a:pt x="1409" y="5111"/>
                  <a:pt x="1325" y="5153"/>
                  <a:pt x="1257" y="5338"/>
                </a:cubicBezTo>
                <a:cubicBezTo>
                  <a:pt x="856" y="6423"/>
                  <a:pt x="449" y="7506"/>
                  <a:pt x="35" y="8586"/>
                </a:cubicBezTo>
                <a:cubicBezTo>
                  <a:pt x="-34" y="8767"/>
                  <a:pt x="-6" y="8857"/>
                  <a:pt x="173" y="8954"/>
                </a:cubicBezTo>
                <a:cubicBezTo>
                  <a:pt x="722" y="9251"/>
                  <a:pt x="1256" y="9574"/>
                  <a:pt x="1798" y="9882"/>
                </a:cubicBezTo>
                <a:cubicBezTo>
                  <a:pt x="2001" y="9997"/>
                  <a:pt x="2093" y="10127"/>
                  <a:pt x="2064" y="10392"/>
                </a:cubicBezTo>
                <a:cubicBezTo>
                  <a:pt x="2014" y="10855"/>
                  <a:pt x="2039" y="11326"/>
                  <a:pt x="2116" y="11788"/>
                </a:cubicBezTo>
                <a:cubicBezTo>
                  <a:pt x="2151" y="11998"/>
                  <a:pt x="2089" y="12115"/>
                  <a:pt x="1913" y="12228"/>
                </a:cubicBezTo>
                <a:cubicBezTo>
                  <a:pt x="1367" y="12578"/>
                  <a:pt x="837" y="12953"/>
                  <a:pt x="291" y="13303"/>
                </a:cubicBezTo>
                <a:cubicBezTo>
                  <a:pt x="136" y="13403"/>
                  <a:pt x="124" y="13482"/>
                  <a:pt x="199" y="13643"/>
                </a:cubicBezTo>
                <a:cubicBezTo>
                  <a:pt x="688" y="14705"/>
                  <a:pt x="1172" y="15768"/>
                  <a:pt x="1642" y="16837"/>
                </a:cubicBezTo>
                <a:cubicBezTo>
                  <a:pt x="1728" y="17034"/>
                  <a:pt x="1818" y="17032"/>
                  <a:pt x="1994" y="16982"/>
                </a:cubicBezTo>
                <a:cubicBezTo>
                  <a:pt x="2605" y="16807"/>
                  <a:pt x="3223" y="16651"/>
                  <a:pt x="3839" y="16489"/>
                </a:cubicBezTo>
                <a:cubicBezTo>
                  <a:pt x="3930" y="16465"/>
                  <a:pt x="4023" y="16451"/>
                  <a:pt x="4118" y="16432"/>
                </a:cubicBezTo>
                <a:cubicBezTo>
                  <a:pt x="4164" y="16485"/>
                  <a:pt x="4202" y="16532"/>
                  <a:pt x="4241" y="16576"/>
                </a:cubicBezTo>
                <a:cubicBezTo>
                  <a:pt x="4568" y="16944"/>
                  <a:pt x="4922" y="17287"/>
                  <a:pt x="5319" y="17573"/>
                </a:cubicBezTo>
                <a:cubicBezTo>
                  <a:pt x="5534" y="17728"/>
                  <a:pt x="5572" y="17885"/>
                  <a:pt x="5524" y="18114"/>
                </a:cubicBezTo>
                <a:cubicBezTo>
                  <a:pt x="5398" y="18725"/>
                  <a:pt x="5287" y="19339"/>
                  <a:pt x="5149" y="19947"/>
                </a:cubicBezTo>
                <a:cubicBezTo>
                  <a:pt x="5105" y="20142"/>
                  <a:pt x="5145" y="20229"/>
                  <a:pt x="5331" y="20297"/>
                </a:cubicBezTo>
                <a:cubicBezTo>
                  <a:pt x="6415" y="20698"/>
                  <a:pt x="7497" y="21106"/>
                  <a:pt x="8576" y="21520"/>
                </a:cubicBezTo>
                <a:cubicBezTo>
                  <a:pt x="8757" y="21589"/>
                  <a:pt x="8847" y="21563"/>
                  <a:pt x="8944" y="21383"/>
                </a:cubicBezTo>
                <a:cubicBezTo>
                  <a:pt x="9241" y="20834"/>
                  <a:pt x="9562" y="20299"/>
                  <a:pt x="9871" y="19757"/>
                </a:cubicBezTo>
                <a:cubicBezTo>
                  <a:pt x="9985" y="19558"/>
                  <a:pt x="10110" y="19452"/>
                  <a:pt x="10378" y="19481"/>
                </a:cubicBezTo>
                <a:cubicBezTo>
                  <a:pt x="10828" y="19528"/>
                  <a:pt x="11291" y="19534"/>
                  <a:pt x="11737" y="19445"/>
                </a:cubicBezTo>
                <a:cubicBezTo>
                  <a:pt x="12009" y="19391"/>
                  <a:pt x="12126" y="19505"/>
                  <a:pt x="12252" y="19698"/>
                </a:cubicBezTo>
                <a:cubicBezTo>
                  <a:pt x="12593" y="20221"/>
                  <a:pt x="12952" y="20733"/>
                  <a:pt x="13290" y="21259"/>
                </a:cubicBezTo>
                <a:cubicBezTo>
                  <a:pt x="13387" y="21411"/>
                  <a:pt x="13463" y="21432"/>
                  <a:pt x="13628" y="21356"/>
                </a:cubicBezTo>
                <a:cubicBezTo>
                  <a:pt x="14687" y="20866"/>
                  <a:pt x="15750" y="20382"/>
                  <a:pt x="16819" y="19912"/>
                </a:cubicBezTo>
                <a:cubicBezTo>
                  <a:pt x="17012" y="19827"/>
                  <a:pt x="17018" y="19738"/>
                  <a:pt x="16967" y="19560"/>
                </a:cubicBezTo>
                <a:cubicBezTo>
                  <a:pt x="16791" y="18948"/>
                  <a:pt x="16644" y="18329"/>
                  <a:pt x="16469" y="17716"/>
                </a:cubicBezTo>
                <a:cubicBezTo>
                  <a:pt x="16412" y="17519"/>
                  <a:pt x="16433" y="17386"/>
                  <a:pt x="16600" y="17250"/>
                </a:cubicBezTo>
                <a:cubicBezTo>
                  <a:pt x="16971" y="16946"/>
                  <a:pt x="17305" y="16598"/>
                  <a:pt x="17584" y="16209"/>
                </a:cubicBezTo>
                <a:cubicBezTo>
                  <a:pt x="17730" y="16006"/>
                  <a:pt x="17880" y="15980"/>
                  <a:pt x="18092" y="16024"/>
                </a:cubicBezTo>
                <a:cubicBezTo>
                  <a:pt x="18703" y="16151"/>
                  <a:pt x="19318" y="16260"/>
                  <a:pt x="19926" y="16398"/>
                </a:cubicBezTo>
                <a:cubicBezTo>
                  <a:pt x="20121" y="16442"/>
                  <a:pt x="20207" y="16404"/>
                  <a:pt x="20276" y="16218"/>
                </a:cubicBezTo>
                <a:cubicBezTo>
                  <a:pt x="20676" y="15133"/>
                  <a:pt x="21084" y="14050"/>
                  <a:pt x="21497" y="12970"/>
                </a:cubicBezTo>
                <a:cubicBezTo>
                  <a:pt x="21566" y="12790"/>
                  <a:pt x="21541" y="12697"/>
                  <a:pt x="21361" y="12600"/>
                </a:cubicBezTo>
                <a:cubicBezTo>
                  <a:pt x="20812" y="12303"/>
                  <a:pt x="20278" y="11982"/>
                  <a:pt x="19736" y="11674"/>
                </a:cubicBezTo>
                <a:cubicBezTo>
                  <a:pt x="19535" y="11559"/>
                  <a:pt x="19439" y="11431"/>
                  <a:pt x="19468" y="11163"/>
                </a:cubicBezTo>
                <a:cubicBezTo>
                  <a:pt x="19519" y="10701"/>
                  <a:pt x="19493" y="10230"/>
                  <a:pt x="19416" y="9768"/>
                </a:cubicBezTo>
                <a:cubicBezTo>
                  <a:pt x="19381" y="9559"/>
                  <a:pt x="19443" y="9442"/>
                  <a:pt x="19620" y="9328"/>
                </a:cubicBezTo>
                <a:cubicBezTo>
                  <a:pt x="20166" y="8978"/>
                  <a:pt x="20694" y="8603"/>
                  <a:pt x="21240" y="8252"/>
                </a:cubicBezTo>
                <a:cubicBezTo>
                  <a:pt x="21393" y="8154"/>
                  <a:pt x="21411" y="8075"/>
                  <a:pt x="21336" y="7912"/>
                </a:cubicBezTo>
                <a:cubicBezTo>
                  <a:pt x="20846" y="6851"/>
                  <a:pt x="20362" y="5788"/>
                  <a:pt x="19892" y="4718"/>
                </a:cubicBezTo>
                <a:cubicBezTo>
                  <a:pt x="19806" y="4523"/>
                  <a:pt x="19717" y="4523"/>
                  <a:pt x="19541" y="4574"/>
                </a:cubicBezTo>
                <a:cubicBezTo>
                  <a:pt x="18917" y="4751"/>
                  <a:pt x="18286" y="4905"/>
                  <a:pt x="17662" y="5080"/>
                </a:cubicBezTo>
                <a:cubicBezTo>
                  <a:pt x="17490" y="5129"/>
                  <a:pt x="17378" y="5103"/>
                  <a:pt x="17261" y="4959"/>
                </a:cubicBezTo>
                <a:cubicBezTo>
                  <a:pt x="16959" y="4585"/>
                  <a:pt x="16599" y="4263"/>
                  <a:pt x="16213" y="3983"/>
                </a:cubicBezTo>
                <a:cubicBezTo>
                  <a:pt x="16001" y="3828"/>
                  <a:pt x="15960" y="3672"/>
                  <a:pt x="16008" y="3442"/>
                </a:cubicBezTo>
                <a:cubicBezTo>
                  <a:pt x="16135" y="2831"/>
                  <a:pt x="16245" y="2217"/>
                  <a:pt x="16383" y="1609"/>
                </a:cubicBezTo>
                <a:cubicBezTo>
                  <a:pt x="16428" y="1413"/>
                  <a:pt x="16387" y="1327"/>
                  <a:pt x="16201" y="1258"/>
                </a:cubicBezTo>
                <a:cubicBezTo>
                  <a:pt x="15118" y="858"/>
                  <a:pt x="14036" y="450"/>
                  <a:pt x="12956" y="36"/>
                </a:cubicBezTo>
                <a:cubicBezTo>
                  <a:pt x="12911" y="19"/>
                  <a:pt x="12873" y="7"/>
                  <a:pt x="12837" y="2"/>
                </a:cubicBezTo>
                <a:close/>
                <a:moveTo>
                  <a:pt x="10766" y="5818"/>
                </a:moveTo>
                <a:cubicBezTo>
                  <a:pt x="13503" y="5818"/>
                  <a:pt x="15722" y="8039"/>
                  <a:pt x="15722" y="10778"/>
                </a:cubicBezTo>
                <a:cubicBezTo>
                  <a:pt x="15722" y="13517"/>
                  <a:pt x="13503" y="15738"/>
                  <a:pt x="10766" y="15738"/>
                </a:cubicBezTo>
                <a:cubicBezTo>
                  <a:pt x="8030" y="15738"/>
                  <a:pt x="5810" y="13517"/>
                  <a:pt x="5810" y="10778"/>
                </a:cubicBezTo>
                <a:cubicBezTo>
                  <a:pt x="5810" y="8039"/>
                  <a:pt x="8030" y="5818"/>
                  <a:pt x="10766" y="5818"/>
                </a:cubicBezTo>
                <a:close/>
              </a:path>
            </a:pathLst>
          </a:custGeom>
          <a:solidFill>
            <a:srgbClr val="CFCDD0"/>
          </a:solidFill>
          <a:ln w="12700" cap="flat">
            <a:noFill/>
            <a:miter lim="400000"/>
          </a:ln>
          <a:effectLst/>
        </p:spPr>
        <p:txBody>
          <a:bodyPr wrap="square" lIns="19050" tIns="19050" rIns="19050" bIns="19050" numCol="1" anchor="ctr">
            <a:noAutofit/>
          </a:bodyPr>
          <a:p>
            <a:pPr marL="0" marR="0" lvl="0" indent="0" algn="l" defTabSz="457200" rtl="0" eaLnBrk="1" fontAlgn="auto" latinLnBrk="0" hangingPunct="1">
              <a:lnSpc>
                <a:spcPct val="100000"/>
              </a:lnSpc>
              <a:spcBef>
                <a:spcPts val="0"/>
              </a:spcBef>
              <a:spcAft>
                <a:spcPts val="0"/>
              </a:spcAft>
              <a:buClrTx/>
              <a:buSzTx/>
              <a:buFontTx/>
              <a:buNone/>
            </a:pPr>
            <a:endParaRPr kumimoji="0" sz="900" b="0" i="0" u="none" strike="noStrike" kern="1200" cap="none" spc="0" normalizeH="0" baseline="0" noProof="0">
              <a:ln>
                <a:noFill/>
              </a:ln>
              <a:solidFill>
                <a:srgbClr val="222222"/>
              </a:solidFill>
              <a:effectLst/>
              <a:uLnTx/>
              <a:uFillTx/>
              <a:latin typeface="Arial" panose="020B0704020202020204"/>
              <a:ea typeface="微软雅黑" panose="020B0503020204020204" pitchFamily="34" charset="-122"/>
              <a:cs typeface="微软雅黑" panose="020B0503020204020204" pitchFamily="34" charset="-122"/>
              <a:sym typeface="Arial" panose="020B0704020202020204" pitchFamily="34" charset="0"/>
            </a:endParaRPr>
          </a:p>
        </p:txBody>
      </p:sp>
      <p:sp>
        <p:nvSpPr>
          <p:cNvPr id="321" name="Фигура"/>
          <p:cNvSpPr/>
          <p:nvPr>
            <p:custDataLst>
              <p:tags r:id="rId7"/>
            </p:custDataLst>
          </p:nvPr>
        </p:nvSpPr>
        <p:spPr>
          <a:xfrm>
            <a:off x="6887192" y="3105274"/>
            <a:ext cx="1489145" cy="1489127"/>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5"/>
                  <a:pt x="2881" y="3016"/>
                </a:cubicBezTo>
                <a:cubicBezTo>
                  <a:pt x="-961" y="7037"/>
                  <a:pt x="-961" y="13557"/>
                  <a:pt x="2881" y="17579"/>
                </a:cubicBezTo>
                <a:cubicBezTo>
                  <a:pt x="6724" y="21600"/>
                  <a:pt x="12954" y="21600"/>
                  <a:pt x="16797" y="17579"/>
                </a:cubicBezTo>
                <a:cubicBezTo>
                  <a:pt x="20639" y="13557"/>
                  <a:pt x="20639" y="7037"/>
                  <a:pt x="16797" y="3016"/>
                </a:cubicBezTo>
                <a:cubicBezTo>
                  <a:pt x="14875" y="1005"/>
                  <a:pt x="12358" y="0"/>
                  <a:pt x="9840" y="0"/>
                </a:cubicBezTo>
                <a:close/>
                <a:moveTo>
                  <a:pt x="9840" y="1933"/>
                </a:moveTo>
                <a:cubicBezTo>
                  <a:pt x="11885" y="1933"/>
                  <a:pt x="13929" y="2751"/>
                  <a:pt x="15489" y="4384"/>
                </a:cubicBezTo>
                <a:cubicBezTo>
                  <a:pt x="18610" y="7650"/>
                  <a:pt x="18610" y="12945"/>
                  <a:pt x="15489" y="16210"/>
                </a:cubicBezTo>
                <a:cubicBezTo>
                  <a:pt x="12369" y="19476"/>
                  <a:pt x="7309" y="19476"/>
                  <a:pt x="4189" y="16210"/>
                </a:cubicBezTo>
                <a:cubicBezTo>
                  <a:pt x="1068" y="12945"/>
                  <a:pt x="1068" y="7650"/>
                  <a:pt x="4189" y="4384"/>
                </a:cubicBezTo>
                <a:cubicBezTo>
                  <a:pt x="5749" y="2751"/>
                  <a:pt x="7795" y="1933"/>
                  <a:pt x="9840" y="1933"/>
                </a:cubicBezTo>
                <a:close/>
              </a:path>
            </a:pathLst>
          </a:custGeom>
          <a:solidFill>
            <a:srgbClr val="000000">
              <a:alpha val="9954"/>
            </a:srgbClr>
          </a:solidFill>
          <a:ln w="12700" cap="flat">
            <a:noFill/>
            <a:miter lim="400000"/>
          </a:ln>
          <a:effectLst/>
        </p:spPr>
        <p:txBody>
          <a:bodyPr wrap="square" lIns="19050" tIns="19050" rIns="19050" bIns="19050" numCol="1" anchor="ctr">
            <a:noAutofit/>
          </a:bodyPr>
          <a:p>
            <a:pPr marL="0" marR="0" lvl="0" indent="0" algn="l" defTabSz="457200" rtl="0" eaLnBrk="1" fontAlgn="auto" latinLnBrk="0" hangingPunct="1">
              <a:lnSpc>
                <a:spcPct val="100000"/>
              </a:lnSpc>
              <a:spcBef>
                <a:spcPts val="0"/>
              </a:spcBef>
              <a:spcAft>
                <a:spcPts val="0"/>
              </a:spcAft>
              <a:buClrTx/>
              <a:buSzTx/>
              <a:buFontTx/>
              <a:buNone/>
            </a:pPr>
            <a:endParaRPr kumimoji="0" sz="900" b="0" i="0" u="none" strike="noStrike" kern="1200" cap="none" spc="0" normalizeH="0" baseline="0" noProof="0">
              <a:ln>
                <a:noFill/>
              </a:ln>
              <a:solidFill>
                <a:srgbClr val="222222"/>
              </a:solidFill>
              <a:effectLst/>
              <a:uLnTx/>
              <a:uFillTx/>
              <a:latin typeface="Arial" panose="020B0704020202020204"/>
              <a:ea typeface="微软雅黑" panose="020B0503020204020204" pitchFamily="34" charset="-122"/>
              <a:cs typeface="微软雅黑" panose="020B0503020204020204" pitchFamily="34" charset="-122"/>
              <a:sym typeface="Arial" panose="020B0704020202020204" pitchFamily="34" charset="0"/>
            </a:endParaRPr>
          </a:p>
        </p:txBody>
      </p:sp>
      <p:sp>
        <p:nvSpPr>
          <p:cNvPr id="322" name="Кружок"/>
          <p:cNvSpPr/>
          <p:nvPr>
            <p:custDataLst>
              <p:tags r:id="rId8"/>
            </p:custDataLst>
          </p:nvPr>
        </p:nvSpPr>
        <p:spPr>
          <a:xfrm>
            <a:off x="7235991" y="3454074"/>
            <a:ext cx="791494" cy="791494"/>
          </a:xfrm>
          <a:prstGeom prst="ellipse">
            <a:avLst/>
          </a:prstGeom>
          <a:solidFill>
            <a:srgbClr val="FC4653"/>
          </a:solidFill>
          <a:ln w="12700" cap="flat">
            <a:noFill/>
            <a:miter lim="400000"/>
          </a:ln>
          <a:effectLst/>
        </p:spPr>
        <p:txBody>
          <a:bodyPr wrap="square" lIns="19050" tIns="19050" rIns="19050" bIns="19050" numCol="1" anchor="ctr">
            <a:noAutofit/>
          </a:bodyPr>
          <a:p>
            <a:pPr marL="0" marR="0" lvl="0" indent="0" algn="l" defTabSz="457200" rtl="0" eaLnBrk="1" fontAlgn="auto" latinLnBrk="0" hangingPunct="1">
              <a:lnSpc>
                <a:spcPct val="100000"/>
              </a:lnSpc>
              <a:spcBef>
                <a:spcPts val="0"/>
              </a:spcBef>
              <a:spcAft>
                <a:spcPts val="0"/>
              </a:spcAft>
              <a:buClrTx/>
              <a:buSzTx/>
              <a:buFontTx/>
              <a:buNone/>
            </a:pPr>
            <a:endParaRPr kumimoji="0" sz="900" b="0" i="0" u="none" strike="noStrike" kern="1200" cap="none" spc="0" normalizeH="0" baseline="0" noProof="0">
              <a:ln>
                <a:noFill/>
              </a:ln>
              <a:solidFill>
                <a:srgbClr val="222222"/>
              </a:solidFill>
              <a:effectLst/>
              <a:uLnTx/>
              <a:uFillTx/>
              <a:latin typeface="Arial" panose="020B0704020202020204"/>
              <a:ea typeface="微软雅黑" panose="020B0503020204020204" pitchFamily="34" charset="-122"/>
              <a:cs typeface="微软雅黑" panose="020B0503020204020204" pitchFamily="34" charset="-122"/>
              <a:sym typeface="Arial" panose="020B0704020202020204" pitchFamily="34" charset="0"/>
            </a:endParaRPr>
          </a:p>
        </p:txBody>
      </p:sp>
      <p:sp>
        <p:nvSpPr>
          <p:cNvPr id="318" name="Шестеренка"/>
          <p:cNvSpPr/>
          <p:nvPr>
            <p:custDataLst>
              <p:tags r:id="rId9"/>
            </p:custDataLst>
          </p:nvPr>
        </p:nvSpPr>
        <p:spPr>
          <a:xfrm>
            <a:off x="850652" y="2789607"/>
            <a:ext cx="2120043" cy="2120454"/>
          </a:xfrm>
          <a:custGeom>
            <a:avLst/>
            <a:gdLst/>
            <a:ahLst/>
            <a:cxnLst>
              <a:cxn ang="0">
                <a:pos x="wd2" y="hd2"/>
              </a:cxn>
              <a:cxn ang="5400000">
                <a:pos x="wd2" y="hd2"/>
              </a:cxn>
              <a:cxn ang="10800000">
                <a:pos x="wd2" y="hd2"/>
              </a:cxn>
              <a:cxn ang="16200000">
                <a:pos x="wd2" y="hd2"/>
              </a:cxn>
            </a:cxnLst>
            <a:rect l="0" t="0" r="r" b="b"/>
            <a:pathLst>
              <a:path w="21532" h="21555" extrusionOk="0">
                <a:moveTo>
                  <a:pt x="12837" y="2"/>
                </a:moveTo>
                <a:cubicBezTo>
                  <a:pt x="12731" y="-11"/>
                  <a:pt x="12661" y="38"/>
                  <a:pt x="12588" y="172"/>
                </a:cubicBezTo>
                <a:cubicBezTo>
                  <a:pt x="12292" y="721"/>
                  <a:pt x="11969" y="1258"/>
                  <a:pt x="11661" y="1801"/>
                </a:cubicBezTo>
                <a:cubicBezTo>
                  <a:pt x="11547" y="2001"/>
                  <a:pt x="11418" y="2099"/>
                  <a:pt x="11153" y="2073"/>
                </a:cubicBezTo>
                <a:cubicBezTo>
                  <a:pt x="10691" y="2028"/>
                  <a:pt x="10220" y="2032"/>
                  <a:pt x="9759" y="2112"/>
                </a:cubicBezTo>
                <a:cubicBezTo>
                  <a:pt x="9550" y="2148"/>
                  <a:pt x="9432" y="2095"/>
                  <a:pt x="9318" y="1917"/>
                </a:cubicBezTo>
                <a:cubicBezTo>
                  <a:pt x="8969" y="1370"/>
                  <a:pt x="8594" y="841"/>
                  <a:pt x="8243" y="295"/>
                </a:cubicBezTo>
                <a:cubicBezTo>
                  <a:pt x="8145" y="142"/>
                  <a:pt x="8068" y="122"/>
                  <a:pt x="7905" y="198"/>
                </a:cubicBezTo>
                <a:cubicBezTo>
                  <a:pt x="6845" y="688"/>
                  <a:pt x="5781" y="1174"/>
                  <a:pt x="4712" y="1644"/>
                </a:cubicBezTo>
                <a:cubicBezTo>
                  <a:pt x="4517" y="1730"/>
                  <a:pt x="4517" y="1820"/>
                  <a:pt x="4567" y="1996"/>
                </a:cubicBezTo>
                <a:cubicBezTo>
                  <a:pt x="4742" y="2608"/>
                  <a:pt x="4890" y="3227"/>
                  <a:pt x="5065" y="3839"/>
                </a:cubicBezTo>
                <a:cubicBezTo>
                  <a:pt x="5122" y="4038"/>
                  <a:pt x="5098" y="4170"/>
                  <a:pt x="4932" y="4306"/>
                </a:cubicBezTo>
                <a:cubicBezTo>
                  <a:pt x="4561" y="4610"/>
                  <a:pt x="4227" y="4959"/>
                  <a:pt x="3950" y="5348"/>
                </a:cubicBezTo>
                <a:cubicBezTo>
                  <a:pt x="3802" y="5555"/>
                  <a:pt x="3648" y="5573"/>
                  <a:pt x="3439" y="5530"/>
                </a:cubicBezTo>
                <a:cubicBezTo>
                  <a:pt x="2827" y="5405"/>
                  <a:pt x="2213" y="5295"/>
                  <a:pt x="1605" y="5156"/>
                </a:cubicBezTo>
                <a:cubicBezTo>
                  <a:pt x="1409" y="5111"/>
                  <a:pt x="1325" y="5153"/>
                  <a:pt x="1257" y="5338"/>
                </a:cubicBezTo>
                <a:cubicBezTo>
                  <a:pt x="856" y="6423"/>
                  <a:pt x="449" y="7506"/>
                  <a:pt x="35" y="8586"/>
                </a:cubicBezTo>
                <a:cubicBezTo>
                  <a:pt x="-34" y="8767"/>
                  <a:pt x="-6" y="8857"/>
                  <a:pt x="173" y="8954"/>
                </a:cubicBezTo>
                <a:cubicBezTo>
                  <a:pt x="722" y="9251"/>
                  <a:pt x="1256" y="9574"/>
                  <a:pt x="1798" y="9882"/>
                </a:cubicBezTo>
                <a:cubicBezTo>
                  <a:pt x="2001" y="9997"/>
                  <a:pt x="2093" y="10127"/>
                  <a:pt x="2064" y="10392"/>
                </a:cubicBezTo>
                <a:cubicBezTo>
                  <a:pt x="2014" y="10855"/>
                  <a:pt x="2039" y="11326"/>
                  <a:pt x="2116" y="11788"/>
                </a:cubicBezTo>
                <a:cubicBezTo>
                  <a:pt x="2151" y="11998"/>
                  <a:pt x="2089" y="12115"/>
                  <a:pt x="1913" y="12228"/>
                </a:cubicBezTo>
                <a:cubicBezTo>
                  <a:pt x="1367" y="12578"/>
                  <a:pt x="837" y="12953"/>
                  <a:pt x="291" y="13303"/>
                </a:cubicBezTo>
                <a:cubicBezTo>
                  <a:pt x="136" y="13403"/>
                  <a:pt x="124" y="13482"/>
                  <a:pt x="199" y="13643"/>
                </a:cubicBezTo>
                <a:cubicBezTo>
                  <a:pt x="688" y="14705"/>
                  <a:pt x="1172" y="15768"/>
                  <a:pt x="1642" y="16837"/>
                </a:cubicBezTo>
                <a:cubicBezTo>
                  <a:pt x="1728" y="17034"/>
                  <a:pt x="1818" y="17032"/>
                  <a:pt x="1994" y="16982"/>
                </a:cubicBezTo>
                <a:cubicBezTo>
                  <a:pt x="2605" y="16807"/>
                  <a:pt x="3223" y="16651"/>
                  <a:pt x="3839" y="16489"/>
                </a:cubicBezTo>
                <a:cubicBezTo>
                  <a:pt x="3930" y="16465"/>
                  <a:pt x="4023" y="16451"/>
                  <a:pt x="4118" y="16432"/>
                </a:cubicBezTo>
                <a:cubicBezTo>
                  <a:pt x="4164" y="16485"/>
                  <a:pt x="4202" y="16532"/>
                  <a:pt x="4241" y="16576"/>
                </a:cubicBezTo>
                <a:cubicBezTo>
                  <a:pt x="4568" y="16944"/>
                  <a:pt x="4922" y="17287"/>
                  <a:pt x="5319" y="17573"/>
                </a:cubicBezTo>
                <a:cubicBezTo>
                  <a:pt x="5534" y="17728"/>
                  <a:pt x="5572" y="17885"/>
                  <a:pt x="5524" y="18114"/>
                </a:cubicBezTo>
                <a:cubicBezTo>
                  <a:pt x="5398" y="18725"/>
                  <a:pt x="5287" y="19339"/>
                  <a:pt x="5149" y="19947"/>
                </a:cubicBezTo>
                <a:cubicBezTo>
                  <a:pt x="5105" y="20142"/>
                  <a:pt x="5145" y="20229"/>
                  <a:pt x="5331" y="20297"/>
                </a:cubicBezTo>
                <a:cubicBezTo>
                  <a:pt x="6415" y="20698"/>
                  <a:pt x="7497" y="21106"/>
                  <a:pt x="8576" y="21520"/>
                </a:cubicBezTo>
                <a:cubicBezTo>
                  <a:pt x="8757" y="21589"/>
                  <a:pt x="8847" y="21563"/>
                  <a:pt x="8944" y="21383"/>
                </a:cubicBezTo>
                <a:cubicBezTo>
                  <a:pt x="9241" y="20834"/>
                  <a:pt x="9562" y="20299"/>
                  <a:pt x="9871" y="19757"/>
                </a:cubicBezTo>
                <a:cubicBezTo>
                  <a:pt x="9985" y="19558"/>
                  <a:pt x="10110" y="19452"/>
                  <a:pt x="10378" y="19481"/>
                </a:cubicBezTo>
                <a:cubicBezTo>
                  <a:pt x="10828" y="19528"/>
                  <a:pt x="11291" y="19534"/>
                  <a:pt x="11737" y="19445"/>
                </a:cubicBezTo>
                <a:cubicBezTo>
                  <a:pt x="12009" y="19391"/>
                  <a:pt x="12126" y="19505"/>
                  <a:pt x="12252" y="19698"/>
                </a:cubicBezTo>
                <a:cubicBezTo>
                  <a:pt x="12593" y="20221"/>
                  <a:pt x="12952" y="20733"/>
                  <a:pt x="13290" y="21259"/>
                </a:cubicBezTo>
                <a:cubicBezTo>
                  <a:pt x="13387" y="21411"/>
                  <a:pt x="13463" y="21432"/>
                  <a:pt x="13628" y="21356"/>
                </a:cubicBezTo>
                <a:cubicBezTo>
                  <a:pt x="14687" y="20866"/>
                  <a:pt x="15750" y="20382"/>
                  <a:pt x="16819" y="19912"/>
                </a:cubicBezTo>
                <a:cubicBezTo>
                  <a:pt x="17012" y="19827"/>
                  <a:pt x="17018" y="19738"/>
                  <a:pt x="16967" y="19560"/>
                </a:cubicBezTo>
                <a:cubicBezTo>
                  <a:pt x="16791" y="18948"/>
                  <a:pt x="16644" y="18329"/>
                  <a:pt x="16469" y="17716"/>
                </a:cubicBezTo>
                <a:cubicBezTo>
                  <a:pt x="16412" y="17519"/>
                  <a:pt x="16433" y="17386"/>
                  <a:pt x="16600" y="17250"/>
                </a:cubicBezTo>
                <a:cubicBezTo>
                  <a:pt x="16971" y="16946"/>
                  <a:pt x="17305" y="16598"/>
                  <a:pt x="17584" y="16209"/>
                </a:cubicBezTo>
                <a:cubicBezTo>
                  <a:pt x="17730" y="16006"/>
                  <a:pt x="17880" y="15980"/>
                  <a:pt x="18092" y="16024"/>
                </a:cubicBezTo>
                <a:cubicBezTo>
                  <a:pt x="18703" y="16151"/>
                  <a:pt x="19318" y="16260"/>
                  <a:pt x="19926" y="16398"/>
                </a:cubicBezTo>
                <a:cubicBezTo>
                  <a:pt x="20121" y="16442"/>
                  <a:pt x="20207" y="16404"/>
                  <a:pt x="20276" y="16218"/>
                </a:cubicBezTo>
                <a:cubicBezTo>
                  <a:pt x="20676" y="15133"/>
                  <a:pt x="21084" y="14050"/>
                  <a:pt x="21497" y="12970"/>
                </a:cubicBezTo>
                <a:cubicBezTo>
                  <a:pt x="21566" y="12790"/>
                  <a:pt x="21541" y="12697"/>
                  <a:pt x="21361" y="12600"/>
                </a:cubicBezTo>
                <a:cubicBezTo>
                  <a:pt x="20812" y="12303"/>
                  <a:pt x="20278" y="11982"/>
                  <a:pt x="19736" y="11674"/>
                </a:cubicBezTo>
                <a:cubicBezTo>
                  <a:pt x="19535" y="11559"/>
                  <a:pt x="19439" y="11431"/>
                  <a:pt x="19468" y="11163"/>
                </a:cubicBezTo>
                <a:cubicBezTo>
                  <a:pt x="19519" y="10701"/>
                  <a:pt x="19493" y="10230"/>
                  <a:pt x="19416" y="9768"/>
                </a:cubicBezTo>
                <a:cubicBezTo>
                  <a:pt x="19381" y="9559"/>
                  <a:pt x="19443" y="9442"/>
                  <a:pt x="19620" y="9328"/>
                </a:cubicBezTo>
                <a:cubicBezTo>
                  <a:pt x="20166" y="8978"/>
                  <a:pt x="20694" y="8603"/>
                  <a:pt x="21240" y="8252"/>
                </a:cubicBezTo>
                <a:cubicBezTo>
                  <a:pt x="21393" y="8154"/>
                  <a:pt x="21411" y="8075"/>
                  <a:pt x="21336" y="7912"/>
                </a:cubicBezTo>
                <a:cubicBezTo>
                  <a:pt x="20846" y="6851"/>
                  <a:pt x="20362" y="5788"/>
                  <a:pt x="19892" y="4718"/>
                </a:cubicBezTo>
                <a:cubicBezTo>
                  <a:pt x="19806" y="4523"/>
                  <a:pt x="19717" y="4523"/>
                  <a:pt x="19541" y="4574"/>
                </a:cubicBezTo>
                <a:cubicBezTo>
                  <a:pt x="18917" y="4751"/>
                  <a:pt x="18286" y="4905"/>
                  <a:pt x="17662" y="5080"/>
                </a:cubicBezTo>
                <a:cubicBezTo>
                  <a:pt x="17490" y="5129"/>
                  <a:pt x="17378" y="5103"/>
                  <a:pt x="17261" y="4959"/>
                </a:cubicBezTo>
                <a:cubicBezTo>
                  <a:pt x="16959" y="4585"/>
                  <a:pt x="16599" y="4263"/>
                  <a:pt x="16213" y="3983"/>
                </a:cubicBezTo>
                <a:cubicBezTo>
                  <a:pt x="16001" y="3828"/>
                  <a:pt x="15960" y="3672"/>
                  <a:pt x="16008" y="3442"/>
                </a:cubicBezTo>
                <a:cubicBezTo>
                  <a:pt x="16135" y="2831"/>
                  <a:pt x="16245" y="2217"/>
                  <a:pt x="16383" y="1609"/>
                </a:cubicBezTo>
                <a:cubicBezTo>
                  <a:pt x="16428" y="1413"/>
                  <a:pt x="16387" y="1327"/>
                  <a:pt x="16201" y="1258"/>
                </a:cubicBezTo>
                <a:cubicBezTo>
                  <a:pt x="15118" y="858"/>
                  <a:pt x="14036" y="450"/>
                  <a:pt x="12956" y="36"/>
                </a:cubicBezTo>
                <a:cubicBezTo>
                  <a:pt x="12911" y="19"/>
                  <a:pt x="12873" y="7"/>
                  <a:pt x="12837" y="2"/>
                </a:cubicBezTo>
                <a:close/>
                <a:moveTo>
                  <a:pt x="10766" y="5818"/>
                </a:moveTo>
                <a:cubicBezTo>
                  <a:pt x="13503" y="5818"/>
                  <a:pt x="15722" y="8039"/>
                  <a:pt x="15722" y="10778"/>
                </a:cubicBezTo>
                <a:cubicBezTo>
                  <a:pt x="15722" y="13517"/>
                  <a:pt x="13503" y="15738"/>
                  <a:pt x="10766" y="15738"/>
                </a:cubicBezTo>
                <a:cubicBezTo>
                  <a:pt x="8030" y="15738"/>
                  <a:pt x="5810" y="13517"/>
                  <a:pt x="5810" y="10778"/>
                </a:cubicBezTo>
                <a:cubicBezTo>
                  <a:pt x="5810" y="8039"/>
                  <a:pt x="8030" y="5818"/>
                  <a:pt x="10766" y="5818"/>
                </a:cubicBezTo>
                <a:close/>
              </a:path>
            </a:pathLst>
          </a:custGeom>
          <a:solidFill>
            <a:srgbClr val="CFCDD0"/>
          </a:solidFill>
          <a:ln w="12700" cap="flat">
            <a:noFill/>
            <a:miter lim="400000"/>
          </a:ln>
          <a:effectLst/>
        </p:spPr>
        <p:txBody>
          <a:bodyPr wrap="square" lIns="19050" tIns="19050" rIns="19050" bIns="19050" numCol="1" anchor="ctr">
            <a:noAutofit/>
          </a:bodyPr>
          <a:p>
            <a:pPr marL="0" marR="0" lvl="0" indent="0" algn="l" defTabSz="457200" rtl="0" eaLnBrk="1" fontAlgn="auto" latinLnBrk="0" hangingPunct="1">
              <a:lnSpc>
                <a:spcPct val="100000"/>
              </a:lnSpc>
              <a:spcBef>
                <a:spcPts val="0"/>
              </a:spcBef>
              <a:spcAft>
                <a:spcPts val="0"/>
              </a:spcAft>
              <a:buClrTx/>
              <a:buSzTx/>
              <a:buFontTx/>
              <a:buNone/>
            </a:pPr>
            <a:endParaRPr kumimoji="0" sz="900" b="0" i="0" u="none" strike="noStrike" kern="1200" cap="none" spc="0" normalizeH="0" baseline="0" noProof="0">
              <a:ln>
                <a:noFill/>
              </a:ln>
              <a:solidFill>
                <a:srgbClr val="222222"/>
              </a:solidFill>
              <a:effectLst/>
              <a:uLnTx/>
              <a:uFillTx/>
              <a:latin typeface="Arial" panose="020B0704020202020204"/>
              <a:ea typeface="微软雅黑" panose="020B0503020204020204" pitchFamily="34" charset="-122"/>
              <a:cs typeface="微软雅黑" panose="020B0503020204020204" pitchFamily="34" charset="-122"/>
              <a:sym typeface="Arial" panose="020B0704020202020204" pitchFamily="34" charset="0"/>
            </a:endParaRPr>
          </a:p>
        </p:txBody>
      </p:sp>
      <p:sp>
        <p:nvSpPr>
          <p:cNvPr id="325" name="Фигура"/>
          <p:cNvSpPr/>
          <p:nvPr>
            <p:custDataLst>
              <p:tags r:id="rId10"/>
            </p:custDataLst>
          </p:nvPr>
        </p:nvSpPr>
        <p:spPr>
          <a:xfrm>
            <a:off x="1166126" y="3105274"/>
            <a:ext cx="1489146" cy="1489127"/>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5"/>
                  <a:pt x="2881" y="3016"/>
                </a:cubicBezTo>
                <a:cubicBezTo>
                  <a:pt x="-961" y="7037"/>
                  <a:pt x="-961" y="13557"/>
                  <a:pt x="2881" y="17579"/>
                </a:cubicBezTo>
                <a:cubicBezTo>
                  <a:pt x="6724" y="21600"/>
                  <a:pt x="12954" y="21600"/>
                  <a:pt x="16797" y="17579"/>
                </a:cubicBezTo>
                <a:cubicBezTo>
                  <a:pt x="20639" y="13557"/>
                  <a:pt x="20639" y="7037"/>
                  <a:pt x="16797" y="3016"/>
                </a:cubicBezTo>
                <a:cubicBezTo>
                  <a:pt x="14875" y="1005"/>
                  <a:pt x="12358" y="0"/>
                  <a:pt x="9840" y="0"/>
                </a:cubicBezTo>
                <a:close/>
                <a:moveTo>
                  <a:pt x="9840" y="1933"/>
                </a:moveTo>
                <a:cubicBezTo>
                  <a:pt x="11885" y="1933"/>
                  <a:pt x="13929" y="2751"/>
                  <a:pt x="15489" y="4384"/>
                </a:cubicBezTo>
                <a:cubicBezTo>
                  <a:pt x="18610" y="7650"/>
                  <a:pt x="18610" y="12945"/>
                  <a:pt x="15489" y="16210"/>
                </a:cubicBezTo>
                <a:cubicBezTo>
                  <a:pt x="12369" y="19476"/>
                  <a:pt x="7309" y="19476"/>
                  <a:pt x="4189" y="16210"/>
                </a:cubicBezTo>
                <a:cubicBezTo>
                  <a:pt x="1068" y="12945"/>
                  <a:pt x="1068" y="7650"/>
                  <a:pt x="4189" y="4384"/>
                </a:cubicBezTo>
                <a:cubicBezTo>
                  <a:pt x="5749" y="2751"/>
                  <a:pt x="7795" y="1933"/>
                  <a:pt x="9840" y="1933"/>
                </a:cubicBezTo>
                <a:close/>
              </a:path>
            </a:pathLst>
          </a:custGeom>
          <a:solidFill>
            <a:srgbClr val="000000">
              <a:alpha val="9954"/>
            </a:srgbClr>
          </a:solidFill>
          <a:ln w="12700" cap="flat">
            <a:noFill/>
            <a:miter lim="400000"/>
          </a:ln>
          <a:effectLst/>
        </p:spPr>
        <p:txBody>
          <a:bodyPr wrap="square" lIns="19050" tIns="19050" rIns="19050" bIns="19050" numCol="1" anchor="ctr">
            <a:noAutofit/>
          </a:bodyPr>
          <a:p>
            <a:pPr marL="0" marR="0" lvl="0" indent="0" algn="l" defTabSz="457200" rtl="0" eaLnBrk="1" fontAlgn="auto" latinLnBrk="0" hangingPunct="1">
              <a:lnSpc>
                <a:spcPct val="100000"/>
              </a:lnSpc>
              <a:spcBef>
                <a:spcPts val="0"/>
              </a:spcBef>
              <a:spcAft>
                <a:spcPts val="0"/>
              </a:spcAft>
              <a:buClrTx/>
              <a:buSzTx/>
              <a:buFontTx/>
              <a:buNone/>
            </a:pPr>
            <a:endParaRPr kumimoji="0" sz="900" b="0" i="0" u="none" strike="noStrike" kern="1200" cap="none" spc="0" normalizeH="0" baseline="0" noProof="0">
              <a:ln>
                <a:noFill/>
              </a:ln>
              <a:solidFill>
                <a:srgbClr val="222222"/>
              </a:solidFill>
              <a:effectLst/>
              <a:uLnTx/>
              <a:uFillTx/>
              <a:latin typeface="Arial" panose="020B0704020202020204"/>
              <a:ea typeface="微软雅黑" panose="020B0503020204020204" pitchFamily="34" charset="-122"/>
              <a:cs typeface="微软雅黑" panose="020B0503020204020204" pitchFamily="34" charset="-122"/>
              <a:sym typeface="Arial" panose="020B0704020202020204" pitchFamily="34" charset="0"/>
            </a:endParaRPr>
          </a:p>
        </p:txBody>
      </p:sp>
      <p:sp>
        <p:nvSpPr>
          <p:cNvPr id="326" name="Кружок"/>
          <p:cNvSpPr/>
          <p:nvPr>
            <p:custDataLst>
              <p:tags r:id="rId11"/>
            </p:custDataLst>
          </p:nvPr>
        </p:nvSpPr>
        <p:spPr>
          <a:xfrm>
            <a:off x="1514925" y="3454074"/>
            <a:ext cx="791494" cy="791494"/>
          </a:xfrm>
          <a:prstGeom prst="ellipse">
            <a:avLst/>
          </a:prstGeom>
          <a:solidFill>
            <a:srgbClr val="FC4653"/>
          </a:solidFill>
          <a:ln w="12700" cap="flat">
            <a:noFill/>
            <a:miter lim="400000"/>
          </a:ln>
          <a:effectLst/>
        </p:spPr>
        <p:txBody>
          <a:bodyPr wrap="square" lIns="19050" tIns="19050" rIns="19050" bIns="19050" numCol="1" anchor="ctr">
            <a:noAutofit/>
          </a:bodyPr>
          <a:p>
            <a:pPr marL="0" marR="0" lvl="0" indent="0" algn="l" defTabSz="457200" rtl="0" eaLnBrk="1" fontAlgn="auto" latinLnBrk="0" hangingPunct="1">
              <a:lnSpc>
                <a:spcPct val="100000"/>
              </a:lnSpc>
              <a:spcBef>
                <a:spcPts val="0"/>
              </a:spcBef>
              <a:spcAft>
                <a:spcPts val="0"/>
              </a:spcAft>
              <a:buClrTx/>
              <a:buSzTx/>
              <a:buFontTx/>
              <a:buNone/>
            </a:pPr>
            <a:endParaRPr kumimoji="0" sz="900" b="0" i="0" u="none" strike="noStrike" kern="1200" cap="none" spc="0" normalizeH="0" baseline="0" noProof="0">
              <a:ln>
                <a:noFill/>
              </a:ln>
              <a:solidFill>
                <a:srgbClr val="222222"/>
              </a:solidFill>
              <a:effectLst/>
              <a:uLnTx/>
              <a:uFillTx/>
              <a:latin typeface="Arial" panose="020B0704020202020204"/>
              <a:ea typeface="微软雅黑" panose="020B0503020204020204" pitchFamily="34" charset="-122"/>
              <a:cs typeface="微软雅黑" panose="020B0503020204020204" pitchFamily="34" charset="-122"/>
              <a:sym typeface="Arial" panose="020B0704020202020204" pitchFamily="34" charset="0"/>
            </a:endParaRPr>
          </a:p>
        </p:txBody>
      </p:sp>
      <p:sp>
        <p:nvSpPr>
          <p:cNvPr id="7" name="圆角矩形 6"/>
          <p:cNvSpPr/>
          <p:nvPr>
            <p:custDataLst>
              <p:tags r:id="rId12"/>
            </p:custDataLst>
          </p:nvPr>
        </p:nvSpPr>
        <p:spPr>
          <a:xfrm rot="20365749">
            <a:off x="1202491" y="2720026"/>
            <a:ext cx="4269546" cy="1196203"/>
          </a:xfrm>
          <a:prstGeom prst="roundRect">
            <a:avLst>
              <a:gd name="adj" fmla="val 50000"/>
            </a:avLst>
          </a:prstGeom>
          <a:noFill/>
          <a:ln w="28575" cap="flat" cmpd="sng" algn="ctr">
            <a:solidFill>
              <a:srgbClr val="FC4653"/>
            </a:solidFill>
            <a:prstDash val="solid"/>
            <a:miter lim="800000"/>
          </a:ln>
          <a:effectLst/>
        </p:spPr>
        <p:txBody>
          <a:bodyPr rtlCol="0" anchor="ctr"/>
          <a:p>
            <a:pPr marL="0" marR="0" lvl="0" indent="0" algn="ctr" defTabSz="457200" rtl="0" eaLnBrk="1" fontAlgn="auto" latinLnBrk="0" hangingPunct="1">
              <a:lnSpc>
                <a:spcPct val="100000"/>
              </a:lnSpc>
              <a:spcBef>
                <a:spcPts val="0"/>
              </a:spcBef>
              <a:spcAft>
                <a:spcPts val="0"/>
              </a:spcAft>
              <a:buClrTx/>
              <a:buSzTx/>
              <a:buFontTx/>
              <a:buNone/>
            </a:pPr>
            <a:endParaRPr kumimoji="1" lang="zh-CN" altLang="en-US" sz="2000" b="1" i="0" u="none" strike="noStrike" kern="1200" cap="none" spc="0" normalizeH="0" baseline="0" noProof="0" dirty="0">
              <a:ln>
                <a:noFill/>
              </a:ln>
              <a:solidFill>
                <a:srgbClr val="222222"/>
              </a:solidFill>
              <a:effectLst/>
              <a:uLnTx/>
              <a:uFillTx/>
              <a:latin typeface="Arial" panose="020B0704020202020204"/>
              <a:ea typeface="微软雅黑" panose="020B0503020204020204" pitchFamily="34" charset="-122"/>
              <a:cs typeface="微软雅黑" panose="020B0503020204020204" pitchFamily="34" charset="-122"/>
              <a:sym typeface="Arial" panose="020B0704020202020204" pitchFamily="34" charset="0"/>
            </a:endParaRPr>
          </a:p>
        </p:txBody>
      </p:sp>
      <p:sp>
        <p:nvSpPr>
          <p:cNvPr id="51" name="圆角矩形 50"/>
          <p:cNvSpPr/>
          <p:nvPr>
            <p:custDataLst>
              <p:tags r:id="rId13"/>
            </p:custDataLst>
          </p:nvPr>
        </p:nvSpPr>
        <p:spPr>
          <a:xfrm rot="1234251" flipH="1">
            <a:off x="4082874" y="2720026"/>
            <a:ext cx="4269546" cy="1196203"/>
          </a:xfrm>
          <a:prstGeom prst="roundRect">
            <a:avLst>
              <a:gd name="adj" fmla="val 50000"/>
            </a:avLst>
          </a:prstGeom>
          <a:noFill/>
          <a:ln w="28575" cap="flat" cmpd="sng" algn="ctr">
            <a:solidFill>
              <a:srgbClr val="FC4653"/>
            </a:solidFill>
            <a:prstDash val="solid"/>
            <a:miter lim="800000"/>
          </a:ln>
          <a:effectLst/>
        </p:spPr>
        <p:txBody>
          <a:bodyPr rtlCol="0" anchor="ctr"/>
          <a:p>
            <a:pPr marL="0" marR="0" lvl="0" indent="0" algn="ctr" defTabSz="457200" rtl="0" eaLnBrk="1" fontAlgn="auto" latinLnBrk="0" hangingPunct="1">
              <a:lnSpc>
                <a:spcPct val="100000"/>
              </a:lnSpc>
              <a:spcBef>
                <a:spcPts val="0"/>
              </a:spcBef>
              <a:spcAft>
                <a:spcPts val="0"/>
              </a:spcAft>
              <a:buClrTx/>
              <a:buSzTx/>
              <a:buFontTx/>
              <a:buNone/>
            </a:pPr>
            <a:endParaRPr kumimoji="1" lang="zh-CN" altLang="en-US" sz="2000" b="1" i="0" u="none" strike="noStrike" kern="1200" cap="none" spc="0" normalizeH="0" baseline="0" noProof="0" dirty="0">
              <a:ln>
                <a:noFill/>
              </a:ln>
              <a:solidFill>
                <a:srgbClr val="222222"/>
              </a:solidFill>
              <a:effectLst/>
              <a:uLnTx/>
              <a:uFillTx/>
              <a:latin typeface="Arial" panose="020B0704020202020204"/>
              <a:ea typeface="微软雅黑" panose="020B0503020204020204" pitchFamily="34" charset="-122"/>
              <a:cs typeface="微软雅黑" panose="020B0503020204020204" pitchFamily="34" charset="-122"/>
              <a:sym typeface="Arial" panose="020B0704020202020204" pitchFamily="34" charset="0"/>
            </a:endParaRPr>
          </a:p>
        </p:txBody>
      </p:sp>
      <p:sp>
        <p:nvSpPr>
          <p:cNvPr id="9" name="文本框 8"/>
          <p:cNvSpPr txBox="1"/>
          <p:nvPr>
            <p:custDataLst>
              <p:tags r:id="rId14"/>
            </p:custDataLst>
          </p:nvPr>
        </p:nvSpPr>
        <p:spPr>
          <a:xfrm>
            <a:off x="1687546" y="3663028"/>
            <a:ext cx="441941" cy="368300"/>
          </a:xfrm>
          <a:prstGeom prst="rect">
            <a:avLst/>
          </a:prstGeom>
          <a:noFill/>
        </p:spPr>
        <p:txBody>
          <a:bodyPr wrap="square" rtlCol="0">
            <a:spAutoFit/>
          </a:bodyPr>
          <a:p>
            <a:pPr marL="0" marR="0" indent="0" defTabSz="457200" eaLnBrk="1" fontAlgn="auto" latinLnBrk="0" hangingPunct="1">
              <a:lnSpc>
                <a:spcPct val="100000"/>
              </a:lnSpc>
              <a:spcBef>
                <a:spcPts val="0"/>
              </a:spcBef>
              <a:spcAft>
                <a:spcPts val="0"/>
              </a:spcAft>
              <a:buClrTx/>
              <a:buSzTx/>
              <a:buFontTx/>
              <a:buNone/>
            </a:pPr>
            <a:r>
              <a:rPr kumimoji="1" lang="en-US" altLang="zh-CN" sz="1800" b="1" i="0" kern="1200" cap="none" spc="0" normalizeH="0" baseline="0" noProof="0" dirty="0">
                <a:solidFill>
                  <a:srgbClr val="FFFFFF"/>
                </a:solidFill>
                <a:latin typeface="Arial" panose="020B0704020202020204"/>
                <a:ea typeface="微软雅黑" panose="020B0503020204020204" pitchFamily="34" charset="-122"/>
                <a:cs typeface="微软雅黑" panose="020B0503020204020204" pitchFamily="34" charset="-122"/>
                <a:sym typeface="Arial" panose="020B0704020202020204" pitchFamily="34" charset="0"/>
              </a:rPr>
              <a:t>01</a:t>
            </a:r>
            <a:endParaRPr kumimoji="1" lang="zh-CN" altLang="en-US" sz="1800" b="1" i="0" kern="1200" cap="none" spc="0" normalizeH="0" baseline="0" noProof="0" dirty="0">
              <a:solidFill>
                <a:srgbClr val="FFFFFF"/>
              </a:solidFill>
              <a:latin typeface="Arial" panose="020B0704020202020204"/>
              <a:ea typeface="微软雅黑" panose="020B0503020204020204" pitchFamily="34" charset="-122"/>
              <a:cs typeface="微软雅黑" panose="020B0503020204020204" pitchFamily="34" charset="-122"/>
              <a:sym typeface="Arial" panose="020B0704020202020204" pitchFamily="34" charset="0"/>
            </a:endParaRPr>
          </a:p>
        </p:txBody>
      </p:sp>
      <p:sp>
        <p:nvSpPr>
          <p:cNvPr id="54" name="文本框 53"/>
          <p:cNvSpPr txBox="1"/>
          <p:nvPr>
            <p:custDataLst>
              <p:tags r:id="rId15"/>
            </p:custDataLst>
          </p:nvPr>
        </p:nvSpPr>
        <p:spPr>
          <a:xfrm>
            <a:off x="4554329" y="2602286"/>
            <a:ext cx="441941" cy="368300"/>
          </a:xfrm>
          <a:prstGeom prst="rect">
            <a:avLst/>
          </a:prstGeom>
          <a:noFill/>
        </p:spPr>
        <p:txBody>
          <a:bodyPr wrap="square" rtlCol="0">
            <a:spAutoFit/>
          </a:bodyPr>
          <a:p>
            <a:pPr marL="0" marR="0" indent="0" defTabSz="457200" eaLnBrk="1" fontAlgn="auto" latinLnBrk="0" hangingPunct="1">
              <a:lnSpc>
                <a:spcPct val="100000"/>
              </a:lnSpc>
              <a:spcBef>
                <a:spcPts val="0"/>
              </a:spcBef>
              <a:spcAft>
                <a:spcPts val="0"/>
              </a:spcAft>
              <a:buClrTx/>
              <a:buSzTx/>
              <a:buFontTx/>
              <a:buNone/>
            </a:pPr>
            <a:r>
              <a:rPr kumimoji="1" lang="en-US" altLang="zh-CN" sz="1800" b="1" i="0" kern="1200" cap="none" spc="0" normalizeH="0" baseline="0" noProof="0" dirty="0">
                <a:solidFill>
                  <a:srgbClr val="FFFFFF"/>
                </a:solidFill>
                <a:latin typeface="Arial" panose="020B0704020202020204"/>
                <a:ea typeface="微软雅黑" panose="020B0503020204020204" pitchFamily="34" charset="-122"/>
                <a:cs typeface="微软雅黑" panose="020B0503020204020204" pitchFamily="34" charset="-122"/>
                <a:sym typeface="Arial" panose="020B0704020202020204" pitchFamily="34" charset="0"/>
              </a:rPr>
              <a:t>02</a:t>
            </a:r>
            <a:endParaRPr kumimoji="1" lang="zh-CN" altLang="en-US" sz="1800" b="1" i="0" kern="1200" cap="none" spc="0" normalizeH="0" baseline="0" noProof="0" dirty="0">
              <a:solidFill>
                <a:srgbClr val="FFFFFF"/>
              </a:solidFill>
              <a:latin typeface="Arial" panose="020B0704020202020204"/>
              <a:ea typeface="微软雅黑" panose="020B0503020204020204" pitchFamily="34" charset="-122"/>
              <a:cs typeface="微软雅黑" panose="020B0503020204020204" pitchFamily="34" charset="-122"/>
              <a:sym typeface="Arial" panose="020B0704020202020204" pitchFamily="34" charset="0"/>
            </a:endParaRPr>
          </a:p>
        </p:txBody>
      </p:sp>
      <p:sp>
        <p:nvSpPr>
          <p:cNvPr id="55" name="文本框 54"/>
          <p:cNvSpPr txBox="1"/>
          <p:nvPr>
            <p:custDataLst>
              <p:tags r:id="rId16"/>
            </p:custDataLst>
          </p:nvPr>
        </p:nvSpPr>
        <p:spPr>
          <a:xfrm>
            <a:off x="7408612" y="3663028"/>
            <a:ext cx="441941" cy="368300"/>
          </a:xfrm>
          <a:prstGeom prst="rect">
            <a:avLst/>
          </a:prstGeom>
          <a:noFill/>
        </p:spPr>
        <p:txBody>
          <a:bodyPr wrap="square" rtlCol="0">
            <a:spAutoFit/>
          </a:bodyPr>
          <a:p>
            <a:pPr marL="0" marR="0" indent="0" defTabSz="457200" eaLnBrk="1" fontAlgn="auto" latinLnBrk="0" hangingPunct="1">
              <a:lnSpc>
                <a:spcPct val="100000"/>
              </a:lnSpc>
              <a:spcBef>
                <a:spcPts val="0"/>
              </a:spcBef>
              <a:spcAft>
                <a:spcPts val="0"/>
              </a:spcAft>
              <a:buClrTx/>
              <a:buSzTx/>
              <a:buFontTx/>
              <a:buNone/>
            </a:pPr>
            <a:r>
              <a:rPr kumimoji="1" lang="en-US" altLang="zh-CN" sz="1800" b="1" i="0" kern="1200" cap="none" spc="0" normalizeH="0" baseline="0" noProof="0" dirty="0">
                <a:solidFill>
                  <a:srgbClr val="FFFFFF"/>
                </a:solidFill>
                <a:latin typeface="Arial" panose="020B0704020202020204"/>
                <a:ea typeface="微软雅黑" panose="020B0503020204020204" pitchFamily="34" charset="-122"/>
                <a:cs typeface="微软雅黑" panose="020B0503020204020204" pitchFamily="34" charset="-122"/>
                <a:sym typeface="Arial" panose="020B0704020202020204" pitchFamily="34" charset="0"/>
              </a:rPr>
              <a:t>03</a:t>
            </a:r>
            <a:endParaRPr kumimoji="1" lang="zh-CN" altLang="en-US" sz="1800" b="1" i="0" kern="1200" cap="none" spc="0" normalizeH="0" baseline="0" noProof="0" dirty="0">
              <a:solidFill>
                <a:srgbClr val="FFFFFF"/>
              </a:solidFill>
              <a:latin typeface="Arial" panose="020B0704020202020204"/>
              <a:ea typeface="微软雅黑" panose="020B0503020204020204" pitchFamily="34" charset="-122"/>
              <a:cs typeface="微软雅黑" panose="020B0503020204020204" pitchFamily="34" charset="-122"/>
              <a:sym typeface="Arial" panose="020B0704020202020204" pitchFamily="34" charset="0"/>
            </a:endParaRPr>
          </a:p>
        </p:txBody>
      </p:sp>
      <p:sp>
        <p:nvSpPr>
          <p:cNvPr id="21" name="文本框 20"/>
          <p:cNvSpPr txBox="1"/>
          <p:nvPr>
            <p:custDataLst>
              <p:tags r:id="rId17"/>
            </p:custDataLst>
          </p:nvPr>
        </p:nvSpPr>
        <p:spPr>
          <a:xfrm>
            <a:off x="673040" y="2228676"/>
            <a:ext cx="2475263" cy="373610"/>
          </a:xfrm>
          <a:prstGeom prst="rect">
            <a:avLst/>
          </a:prstGeom>
          <a:noFill/>
        </p:spPr>
        <p:txBody>
          <a:bodyPr wrap="square" tIns="0" rtlCol="0">
            <a:normAutofit fontScale="80000"/>
          </a:bodyPr>
          <a:p>
            <a:pPr algn="ctr" defTabSz="457200">
              <a:lnSpc>
                <a:spcPct val="120000"/>
              </a:lnSpc>
            </a:pPr>
            <a:r>
              <a:rPr kumimoji="1" lang="en-US" altLang="zh-CN" sz="1800" b="1" spc="300">
                <a:solidFill>
                  <a:srgbClr val="2196F3"/>
                </a:solidFill>
                <a:latin typeface="微软雅黑" panose="020B0503020204020204" pitchFamily="34" charset="-122"/>
                <a:ea typeface="微软雅黑" panose="020B0503020204020204" pitchFamily="34" charset="-122"/>
                <a:cs typeface="微软雅黑" panose="020B0503020204020204" pitchFamily="34" charset="-122"/>
                <a:sym typeface="Arial" panose="020B0704020202020204" pitchFamily="34" charset="0"/>
              </a:rPr>
              <a:t>Select main areas</a:t>
            </a:r>
            <a:endParaRPr kumimoji="1" lang="en-US" altLang="zh-CN" sz="1800" b="1" spc="300">
              <a:solidFill>
                <a:srgbClr val="2196F3"/>
              </a:solidFill>
              <a:latin typeface="微软雅黑" panose="020B0503020204020204" pitchFamily="34" charset="-122"/>
              <a:ea typeface="微软雅黑" panose="020B0503020204020204" pitchFamily="34" charset="-122"/>
              <a:cs typeface="微软雅黑" panose="020B0503020204020204" pitchFamily="34" charset="-122"/>
              <a:sym typeface="Arial" panose="020B0704020202020204" pitchFamily="34" charset="0"/>
            </a:endParaRPr>
          </a:p>
        </p:txBody>
      </p:sp>
      <p:sp>
        <p:nvSpPr>
          <p:cNvPr id="22" name="文本框 21"/>
          <p:cNvSpPr txBox="1"/>
          <p:nvPr>
            <p:custDataLst>
              <p:tags r:id="rId18"/>
            </p:custDataLst>
          </p:nvPr>
        </p:nvSpPr>
        <p:spPr>
          <a:xfrm>
            <a:off x="673101" y="1118235"/>
            <a:ext cx="2871973" cy="1074019"/>
          </a:xfrm>
          <a:prstGeom prst="rect">
            <a:avLst/>
          </a:prstGeom>
          <a:noFill/>
        </p:spPr>
        <p:txBody>
          <a:bodyPr wrap="square" bIns="0" rtlCol="0" anchor="b" anchorCtr="0"/>
          <a:p>
            <a:pPr algn="just" defTabSz="457200">
              <a:lnSpc>
                <a:spcPct val="120000"/>
              </a:lnSpc>
            </a:pPr>
            <a:r>
              <a:rPr kumimoji="1" lang="zh-CN" altLang="en-US" sz="1040" spc="150">
                <a:solidFill>
                  <a:srgbClr val="222222">
                    <a:lumMod val="75000"/>
                    <a:lumOff val="25000"/>
                  </a:srgbClr>
                </a:solidFill>
                <a:latin typeface="微软雅黑" panose="020B0503020204020204" pitchFamily="34" charset="-122"/>
                <a:ea typeface="微软雅黑" panose="020B0503020204020204" pitchFamily="34" charset="-122"/>
                <a:cs typeface="微软雅黑" panose="020B0503020204020204" pitchFamily="34" charset="-122"/>
                <a:sym typeface="Arial" panose="020B0704020202020204" pitchFamily="34" charset="0"/>
              </a:rPr>
              <a:t>The content of each phase generally includes interviews with local enterprises, interviews with representatives of China's innovative image</a:t>
            </a:r>
            <a:r>
              <a:rPr kumimoji="1" lang="en-US" altLang="zh-CN" sz="1040" spc="150">
                <a:solidFill>
                  <a:srgbClr val="222222">
                    <a:lumMod val="75000"/>
                    <a:lumOff val="25000"/>
                  </a:srgbClr>
                </a:solidFill>
                <a:latin typeface="微软雅黑" panose="020B0503020204020204" pitchFamily="34" charset="-122"/>
                <a:ea typeface="微软雅黑" panose="020B0503020204020204" pitchFamily="34" charset="-122"/>
                <a:cs typeface="微软雅黑" panose="020B0503020204020204" pitchFamily="34" charset="-122"/>
                <a:sym typeface="Arial" panose="020B0704020202020204" pitchFamily="34" charset="0"/>
              </a:rPr>
              <a:t>. For exxample”Made in Guangdong”</a:t>
            </a:r>
            <a:endParaRPr kumimoji="1" lang="en-US" altLang="zh-CN" sz="1040" spc="150">
              <a:solidFill>
                <a:srgbClr val="222222">
                  <a:lumMod val="75000"/>
                  <a:lumOff val="25000"/>
                </a:srgbClr>
              </a:solidFill>
              <a:latin typeface="微软雅黑" panose="020B0503020204020204" pitchFamily="34" charset="-122"/>
              <a:ea typeface="微软雅黑" panose="020B0503020204020204" pitchFamily="34" charset="-122"/>
              <a:cs typeface="微软雅黑" panose="020B0503020204020204" pitchFamily="34" charset="-122"/>
              <a:sym typeface="Arial" panose="020B0704020202020204" pitchFamily="34" charset="0"/>
            </a:endParaRPr>
          </a:p>
        </p:txBody>
      </p:sp>
      <p:sp>
        <p:nvSpPr>
          <p:cNvPr id="23" name="文本框 22"/>
          <p:cNvSpPr txBox="1"/>
          <p:nvPr>
            <p:custDataLst>
              <p:tags r:id="rId19"/>
            </p:custDataLst>
          </p:nvPr>
        </p:nvSpPr>
        <p:spPr>
          <a:xfrm>
            <a:off x="3513493" y="3966079"/>
            <a:ext cx="2475104" cy="373610"/>
          </a:xfrm>
          <a:prstGeom prst="rect">
            <a:avLst/>
          </a:prstGeom>
          <a:noFill/>
        </p:spPr>
        <p:txBody>
          <a:bodyPr wrap="square" bIns="0" rtlCol="0" anchor="b" anchorCtr="0"/>
          <a:p>
            <a:pPr algn="ctr" defTabSz="457200">
              <a:lnSpc>
                <a:spcPct val="120000"/>
              </a:lnSpc>
            </a:pPr>
            <a:r>
              <a:rPr kumimoji="1" lang="en-US" altLang="zh-CN" sz="1600" b="1" spc="300">
                <a:solidFill>
                  <a:srgbClr val="2196F3"/>
                </a:solidFill>
                <a:latin typeface="微软雅黑" panose="020B0503020204020204" pitchFamily="34" charset="-122"/>
                <a:ea typeface="微软雅黑" panose="020B0503020204020204" pitchFamily="34" charset="-122"/>
                <a:cs typeface="微软雅黑" panose="020B0503020204020204" pitchFamily="34" charset="-122"/>
                <a:sym typeface="Arial" panose="020B0704020202020204" pitchFamily="34" charset="0"/>
              </a:rPr>
              <a:t>Choose suitable platforms</a:t>
            </a:r>
            <a:endParaRPr kumimoji="1" lang="en-US" altLang="zh-CN" sz="1600" b="1" spc="300">
              <a:solidFill>
                <a:srgbClr val="2196F3"/>
              </a:solidFill>
              <a:latin typeface="微软雅黑" panose="020B0503020204020204" pitchFamily="34" charset="-122"/>
              <a:ea typeface="微软雅黑" panose="020B0503020204020204" pitchFamily="34" charset="-122"/>
              <a:cs typeface="微软雅黑" panose="020B0503020204020204" pitchFamily="34" charset="-122"/>
              <a:sym typeface="Arial" panose="020B0704020202020204" pitchFamily="34" charset="0"/>
            </a:endParaRPr>
          </a:p>
        </p:txBody>
      </p:sp>
      <p:sp>
        <p:nvSpPr>
          <p:cNvPr id="25" name="文本框 24"/>
          <p:cNvSpPr txBox="1"/>
          <p:nvPr>
            <p:custDataLst>
              <p:tags r:id="rId20"/>
            </p:custDataLst>
          </p:nvPr>
        </p:nvSpPr>
        <p:spPr>
          <a:xfrm>
            <a:off x="6391276" y="2228676"/>
            <a:ext cx="2475263" cy="373610"/>
          </a:xfrm>
          <a:prstGeom prst="rect">
            <a:avLst/>
          </a:prstGeom>
          <a:noFill/>
        </p:spPr>
        <p:txBody>
          <a:bodyPr wrap="square" tIns="0" rtlCol="0">
            <a:normAutofit fontScale="80000"/>
          </a:bodyPr>
          <a:p>
            <a:pPr algn="ctr" defTabSz="457200">
              <a:lnSpc>
                <a:spcPct val="120000"/>
              </a:lnSpc>
            </a:pPr>
            <a:r>
              <a:rPr kumimoji="1" lang="en-US" altLang="zh-CN" sz="1800" b="1" spc="300">
                <a:solidFill>
                  <a:srgbClr val="2196F3"/>
                </a:solidFill>
                <a:latin typeface="微软雅黑" panose="020B0503020204020204" pitchFamily="34" charset="-122"/>
                <a:ea typeface="微软雅黑" panose="020B0503020204020204" pitchFamily="34" charset="-122"/>
                <a:cs typeface="微软雅黑" panose="020B0503020204020204" pitchFamily="34" charset="-122"/>
                <a:sym typeface="Arial" panose="020B0704020202020204" pitchFamily="34" charset="0"/>
              </a:rPr>
              <a:t>Regularly posting</a:t>
            </a:r>
            <a:endParaRPr kumimoji="1" lang="en-US" altLang="zh-CN" sz="1800" b="1" spc="300">
              <a:solidFill>
                <a:srgbClr val="2196F3"/>
              </a:solidFill>
              <a:latin typeface="微软雅黑" panose="020B0503020204020204" pitchFamily="34" charset="-122"/>
              <a:ea typeface="微软雅黑" panose="020B0503020204020204" pitchFamily="34" charset="-122"/>
              <a:cs typeface="微软雅黑" panose="020B0503020204020204" pitchFamily="34" charset="-122"/>
              <a:sym typeface="Arial" panose="020B0704020202020204" pitchFamily="34" charset="0"/>
            </a:endParaRPr>
          </a:p>
          <a:p>
            <a:pPr algn="ctr" defTabSz="457200">
              <a:lnSpc>
                <a:spcPct val="120000"/>
              </a:lnSpc>
            </a:pPr>
            <a:endParaRPr kumimoji="1" lang="zh-CN" altLang="en-US" sz="1800" b="1" spc="300">
              <a:solidFill>
                <a:srgbClr val="2196F3"/>
              </a:solidFill>
              <a:latin typeface="微软雅黑" panose="020B0503020204020204" pitchFamily="34" charset="-122"/>
              <a:ea typeface="微软雅黑" panose="020B0503020204020204" pitchFamily="34" charset="-122"/>
              <a:cs typeface="微软雅黑" panose="020B0503020204020204" pitchFamily="34" charset="-122"/>
              <a:sym typeface="Arial" panose="020B0704020202020204" pitchFamily="34" charset="0"/>
            </a:endParaRPr>
          </a:p>
        </p:txBody>
      </p:sp>
      <p:sp>
        <p:nvSpPr>
          <p:cNvPr id="26" name="文本框 25"/>
          <p:cNvSpPr txBox="1"/>
          <p:nvPr>
            <p:custDataLst>
              <p:tags r:id="rId21"/>
            </p:custDataLst>
          </p:nvPr>
        </p:nvSpPr>
        <p:spPr>
          <a:xfrm>
            <a:off x="6394109" y="1118252"/>
            <a:ext cx="2475263" cy="1074129"/>
          </a:xfrm>
          <a:prstGeom prst="rect">
            <a:avLst/>
          </a:prstGeom>
          <a:noFill/>
        </p:spPr>
        <p:txBody>
          <a:bodyPr wrap="square" bIns="0" rtlCol="0" anchor="b" anchorCtr="0">
            <a:normAutofit/>
          </a:bodyPr>
          <a:p>
            <a:pPr algn="just" defTabSz="457200">
              <a:lnSpc>
                <a:spcPct val="120000"/>
              </a:lnSpc>
            </a:pPr>
            <a:r>
              <a:rPr kumimoji="1" lang="en-US" altLang="zh-CN" sz="1200" spc="150">
                <a:solidFill>
                  <a:srgbClr val="222222">
                    <a:lumMod val="75000"/>
                    <a:lumOff val="25000"/>
                  </a:srgbClr>
                </a:solidFill>
                <a:latin typeface="微软雅黑" panose="020B0503020204020204" pitchFamily="34" charset="-122"/>
                <a:ea typeface="微软雅黑" panose="020B0503020204020204" pitchFamily="34" charset="-122"/>
                <a:cs typeface="微软雅黑" panose="020B0503020204020204" pitchFamily="34" charset="-122"/>
                <a:sym typeface="Arial" panose="020B0704020202020204" pitchFamily="34" charset="0"/>
              </a:rPr>
              <a:t>Each month post some videos, which according on the Main area and “hot”topic</a:t>
            </a:r>
            <a:endParaRPr kumimoji="1" lang="zh-CN" altLang="en-US" sz="1200" spc="150">
              <a:solidFill>
                <a:srgbClr val="222222">
                  <a:lumMod val="75000"/>
                  <a:lumOff val="25000"/>
                </a:srgbClr>
              </a:solidFill>
              <a:latin typeface="微软雅黑" panose="020B0503020204020204" pitchFamily="34" charset="-122"/>
              <a:ea typeface="微软雅黑" panose="020B0503020204020204" pitchFamily="34" charset="-122"/>
              <a:cs typeface="微软雅黑" panose="020B0503020204020204" pitchFamily="34" charset="-122"/>
              <a:sym typeface="Arial" panose="020B0704020202020204" pitchFamily="34" charset="0"/>
            </a:endParaRPr>
          </a:p>
        </p:txBody>
      </p:sp>
      <p:sp>
        <p:nvSpPr>
          <p:cNvPr id="35" name="Шестеренка"/>
          <p:cNvSpPr/>
          <p:nvPr>
            <p:custDataLst>
              <p:tags r:id="rId22"/>
            </p:custDataLst>
          </p:nvPr>
        </p:nvSpPr>
        <p:spPr>
          <a:xfrm rot="1529528">
            <a:off x="9415875" y="1728865"/>
            <a:ext cx="2120041" cy="2120454"/>
          </a:xfrm>
          <a:custGeom>
            <a:avLst/>
            <a:gdLst/>
            <a:ahLst/>
            <a:cxnLst>
              <a:cxn ang="0">
                <a:pos x="wd2" y="hd2"/>
              </a:cxn>
              <a:cxn ang="5400000">
                <a:pos x="wd2" y="hd2"/>
              </a:cxn>
              <a:cxn ang="10800000">
                <a:pos x="wd2" y="hd2"/>
              </a:cxn>
              <a:cxn ang="16200000">
                <a:pos x="wd2" y="hd2"/>
              </a:cxn>
            </a:cxnLst>
            <a:rect l="0" t="0" r="r" b="b"/>
            <a:pathLst>
              <a:path w="21532" h="21555" extrusionOk="0">
                <a:moveTo>
                  <a:pt x="12837" y="2"/>
                </a:moveTo>
                <a:cubicBezTo>
                  <a:pt x="12731" y="-11"/>
                  <a:pt x="12661" y="38"/>
                  <a:pt x="12588" y="172"/>
                </a:cubicBezTo>
                <a:cubicBezTo>
                  <a:pt x="12292" y="721"/>
                  <a:pt x="11969" y="1258"/>
                  <a:pt x="11661" y="1801"/>
                </a:cubicBezTo>
                <a:cubicBezTo>
                  <a:pt x="11547" y="2001"/>
                  <a:pt x="11418" y="2099"/>
                  <a:pt x="11153" y="2073"/>
                </a:cubicBezTo>
                <a:cubicBezTo>
                  <a:pt x="10691" y="2028"/>
                  <a:pt x="10220" y="2032"/>
                  <a:pt x="9759" y="2112"/>
                </a:cubicBezTo>
                <a:cubicBezTo>
                  <a:pt x="9550" y="2148"/>
                  <a:pt x="9432" y="2095"/>
                  <a:pt x="9318" y="1917"/>
                </a:cubicBezTo>
                <a:cubicBezTo>
                  <a:pt x="8969" y="1370"/>
                  <a:pt x="8594" y="841"/>
                  <a:pt x="8243" y="295"/>
                </a:cubicBezTo>
                <a:cubicBezTo>
                  <a:pt x="8145" y="142"/>
                  <a:pt x="8068" y="122"/>
                  <a:pt x="7905" y="198"/>
                </a:cubicBezTo>
                <a:cubicBezTo>
                  <a:pt x="6845" y="688"/>
                  <a:pt x="5781" y="1174"/>
                  <a:pt x="4712" y="1644"/>
                </a:cubicBezTo>
                <a:cubicBezTo>
                  <a:pt x="4517" y="1730"/>
                  <a:pt x="4517" y="1820"/>
                  <a:pt x="4567" y="1996"/>
                </a:cubicBezTo>
                <a:cubicBezTo>
                  <a:pt x="4742" y="2608"/>
                  <a:pt x="4890" y="3227"/>
                  <a:pt x="5065" y="3839"/>
                </a:cubicBezTo>
                <a:cubicBezTo>
                  <a:pt x="5122" y="4038"/>
                  <a:pt x="5098" y="4170"/>
                  <a:pt x="4932" y="4306"/>
                </a:cubicBezTo>
                <a:cubicBezTo>
                  <a:pt x="4561" y="4610"/>
                  <a:pt x="4227" y="4959"/>
                  <a:pt x="3950" y="5348"/>
                </a:cubicBezTo>
                <a:cubicBezTo>
                  <a:pt x="3802" y="5555"/>
                  <a:pt x="3648" y="5573"/>
                  <a:pt x="3439" y="5530"/>
                </a:cubicBezTo>
                <a:cubicBezTo>
                  <a:pt x="2827" y="5405"/>
                  <a:pt x="2213" y="5295"/>
                  <a:pt x="1605" y="5156"/>
                </a:cubicBezTo>
                <a:cubicBezTo>
                  <a:pt x="1409" y="5111"/>
                  <a:pt x="1325" y="5153"/>
                  <a:pt x="1257" y="5338"/>
                </a:cubicBezTo>
                <a:cubicBezTo>
                  <a:pt x="856" y="6423"/>
                  <a:pt x="449" y="7506"/>
                  <a:pt x="35" y="8586"/>
                </a:cubicBezTo>
                <a:cubicBezTo>
                  <a:pt x="-34" y="8767"/>
                  <a:pt x="-6" y="8857"/>
                  <a:pt x="173" y="8954"/>
                </a:cubicBezTo>
                <a:cubicBezTo>
                  <a:pt x="722" y="9251"/>
                  <a:pt x="1256" y="9574"/>
                  <a:pt x="1798" y="9882"/>
                </a:cubicBezTo>
                <a:cubicBezTo>
                  <a:pt x="2001" y="9997"/>
                  <a:pt x="2093" y="10127"/>
                  <a:pt x="2064" y="10392"/>
                </a:cubicBezTo>
                <a:cubicBezTo>
                  <a:pt x="2014" y="10855"/>
                  <a:pt x="2039" y="11326"/>
                  <a:pt x="2116" y="11788"/>
                </a:cubicBezTo>
                <a:cubicBezTo>
                  <a:pt x="2151" y="11998"/>
                  <a:pt x="2089" y="12115"/>
                  <a:pt x="1913" y="12228"/>
                </a:cubicBezTo>
                <a:cubicBezTo>
                  <a:pt x="1367" y="12578"/>
                  <a:pt x="837" y="12953"/>
                  <a:pt x="291" y="13303"/>
                </a:cubicBezTo>
                <a:cubicBezTo>
                  <a:pt x="136" y="13403"/>
                  <a:pt x="124" y="13482"/>
                  <a:pt x="199" y="13643"/>
                </a:cubicBezTo>
                <a:cubicBezTo>
                  <a:pt x="688" y="14705"/>
                  <a:pt x="1172" y="15768"/>
                  <a:pt x="1642" y="16837"/>
                </a:cubicBezTo>
                <a:cubicBezTo>
                  <a:pt x="1728" y="17034"/>
                  <a:pt x="1818" y="17032"/>
                  <a:pt x="1994" y="16982"/>
                </a:cubicBezTo>
                <a:cubicBezTo>
                  <a:pt x="2605" y="16807"/>
                  <a:pt x="3223" y="16651"/>
                  <a:pt x="3839" y="16489"/>
                </a:cubicBezTo>
                <a:cubicBezTo>
                  <a:pt x="3930" y="16465"/>
                  <a:pt x="4023" y="16451"/>
                  <a:pt x="4118" y="16432"/>
                </a:cubicBezTo>
                <a:cubicBezTo>
                  <a:pt x="4164" y="16485"/>
                  <a:pt x="4202" y="16532"/>
                  <a:pt x="4241" y="16576"/>
                </a:cubicBezTo>
                <a:cubicBezTo>
                  <a:pt x="4568" y="16944"/>
                  <a:pt x="4922" y="17287"/>
                  <a:pt x="5319" y="17573"/>
                </a:cubicBezTo>
                <a:cubicBezTo>
                  <a:pt x="5534" y="17728"/>
                  <a:pt x="5572" y="17885"/>
                  <a:pt x="5524" y="18114"/>
                </a:cubicBezTo>
                <a:cubicBezTo>
                  <a:pt x="5398" y="18725"/>
                  <a:pt x="5287" y="19339"/>
                  <a:pt x="5149" y="19947"/>
                </a:cubicBezTo>
                <a:cubicBezTo>
                  <a:pt x="5105" y="20142"/>
                  <a:pt x="5145" y="20229"/>
                  <a:pt x="5331" y="20297"/>
                </a:cubicBezTo>
                <a:cubicBezTo>
                  <a:pt x="6415" y="20698"/>
                  <a:pt x="7497" y="21106"/>
                  <a:pt x="8576" y="21520"/>
                </a:cubicBezTo>
                <a:cubicBezTo>
                  <a:pt x="8757" y="21589"/>
                  <a:pt x="8847" y="21563"/>
                  <a:pt x="8944" y="21383"/>
                </a:cubicBezTo>
                <a:cubicBezTo>
                  <a:pt x="9241" y="20834"/>
                  <a:pt x="9562" y="20299"/>
                  <a:pt x="9871" y="19757"/>
                </a:cubicBezTo>
                <a:cubicBezTo>
                  <a:pt x="9985" y="19558"/>
                  <a:pt x="10110" y="19452"/>
                  <a:pt x="10378" y="19481"/>
                </a:cubicBezTo>
                <a:cubicBezTo>
                  <a:pt x="10828" y="19528"/>
                  <a:pt x="11291" y="19534"/>
                  <a:pt x="11737" y="19445"/>
                </a:cubicBezTo>
                <a:cubicBezTo>
                  <a:pt x="12009" y="19391"/>
                  <a:pt x="12126" y="19505"/>
                  <a:pt x="12252" y="19698"/>
                </a:cubicBezTo>
                <a:cubicBezTo>
                  <a:pt x="12593" y="20221"/>
                  <a:pt x="12952" y="20733"/>
                  <a:pt x="13290" y="21259"/>
                </a:cubicBezTo>
                <a:cubicBezTo>
                  <a:pt x="13387" y="21411"/>
                  <a:pt x="13463" y="21432"/>
                  <a:pt x="13628" y="21356"/>
                </a:cubicBezTo>
                <a:cubicBezTo>
                  <a:pt x="14687" y="20866"/>
                  <a:pt x="15750" y="20382"/>
                  <a:pt x="16819" y="19912"/>
                </a:cubicBezTo>
                <a:cubicBezTo>
                  <a:pt x="17012" y="19827"/>
                  <a:pt x="17018" y="19738"/>
                  <a:pt x="16967" y="19560"/>
                </a:cubicBezTo>
                <a:cubicBezTo>
                  <a:pt x="16791" y="18948"/>
                  <a:pt x="16644" y="18329"/>
                  <a:pt x="16469" y="17716"/>
                </a:cubicBezTo>
                <a:cubicBezTo>
                  <a:pt x="16412" y="17519"/>
                  <a:pt x="16433" y="17386"/>
                  <a:pt x="16600" y="17250"/>
                </a:cubicBezTo>
                <a:cubicBezTo>
                  <a:pt x="16971" y="16946"/>
                  <a:pt x="17305" y="16598"/>
                  <a:pt x="17584" y="16209"/>
                </a:cubicBezTo>
                <a:cubicBezTo>
                  <a:pt x="17730" y="16006"/>
                  <a:pt x="17880" y="15980"/>
                  <a:pt x="18092" y="16024"/>
                </a:cubicBezTo>
                <a:cubicBezTo>
                  <a:pt x="18703" y="16151"/>
                  <a:pt x="19318" y="16260"/>
                  <a:pt x="19926" y="16398"/>
                </a:cubicBezTo>
                <a:cubicBezTo>
                  <a:pt x="20121" y="16442"/>
                  <a:pt x="20207" y="16404"/>
                  <a:pt x="20276" y="16218"/>
                </a:cubicBezTo>
                <a:cubicBezTo>
                  <a:pt x="20676" y="15133"/>
                  <a:pt x="21084" y="14050"/>
                  <a:pt x="21497" y="12970"/>
                </a:cubicBezTo>
                <a:cubicBezTo>
                  <a:pt x="21566" y="12790"/>
                  <a:pt x="21541" y="12697"/>
                  <a:pt x="21361" y="12600"/>
                </a:cubicBezTo>
                <a:cubicBezTo>
                  <a:pt x="20812" y="12303"/>
                  <a:pt x="20278" y="11982"/>
                  <a:pt x="19736" y="11674"/>
                </a:cubicBezTo>
                <a:cubicBezTo>
                  <a:pt x="19535" y="11559"/>
                  <a:pt x="19439" y="11431"/>
                  <a:pt x="19468" y="11163"/>
                </a:cubicBezTo>
                <a:cubicBezTo>
                  <a:pt x="19519" y="10701"/>
                  <a:pt x="19493" y="10230"/>
                  <a:pt x="19416" y="9768"/>
                </a:cubicBezTo>
                <a:cubicBezTo>
                  <a:pt x="19381" y="9559"/>
                  <a:pt x="19443" y="9442"/>
                  <a:pt x="19620" y="9328"/>
                </a:cubicBezTo>
                <a:cubicBezTo>
                  <a:pt x="20166" y="8978"/>
                  <a:pt x="20694" y="8603"/>
                  <a:pt x="21240" y="8252"/>
                </a:cubicBezTo>
                <a:cubicBezTo>
                  <a:pt x="21393" y="8154"/>
                  <a:pt x="21411" y="8075"/>
                  <a:pt x="21336" y="7912"/>
                </a:cubicBezTo>
                <a:cubicBezTo>
                  <a:pt x="20846" y="6851"/>
                  <a:pt x="20362" y="5788"/>
                  <a:pt x="19892" y="4718"/>
                </a:cubicBezTo>
                <a:cubicBezTo>
                  <a:pt x="19806" y="4523"/>
                  <a:pt x="19717" y="4523"/>
                  <a:pt x="19541" y="4574"/>
                </a:cubicBezTo>
                <a:cubicBezTo>
                  <a:pt x="18917" y="4751"/>
                  <a:pt x="18286" y="4905"/>
                  <a:pt x="17662" y="5080"/>
                </a:cubicBezTo>
                <a:cubicBezTo>
                  <a:pt x="17490" y="5129"/>
                  <a:pt x="17378" y="5103"/>
                  <a:pt x="17261" y="4959"/>
                </a:cubicBezTo>
                <a:cubicBezTo>
                  <a:pt x="16959" y="4585"/>
                  <a:pt x="16599" y="4263"/>
                  <a:pt x="16213" y="3983"/>
                </a:cubicBezTo>
                <a:cubicBezTo>
                  <a:pt x="16001" y="3828"/>
                  <a:pt x="15960" y="3672"/>
                  <a:pt x="16008" y="3442"/>
                </a:cubicBezTo>
                <a:cubicBezTo>
                  <a:pt x="16135" y="2831"/>
                  <a:pt x="16245" y="2217"/>
                  <a:pt x="16383" y="1609"/>
                </a:cubicBezTo>
                <a:cubicBezTo>
                  <a:pt x="16428" y="1413"/>
                  <a:pt x="16387" y="1327"/>
                  <a:pt x="16201" y="1258"/>
                </a:cubicBezTo>
                <a:cubicBezTo>
                  <a:pt x="15118" y="858"/>
                  <a:pt x="14036" y="450"/>
                  <a:pt x="12956" y="36"/>
                </a:cubicBezTo>
                <a:cubicBezTo>
                  <a:pt x="12911" y="19"/>
                  <a:pt x="12873" y="7"/>
                  <a:pt x="12837" y="2"/>
                </a:cubicBezTo>
                <a:close/>
                <a:moveTo>
                  <a:pt x="10766" y="5818"/>
                </a:moveTo>
                <a:cubicBezTo>
                  <a:pt x="13503" y="5818"/>
                  <a:pt x="15722" y="8039"/>
                  <a:pt x="15722" y="10778"/>
                </a:cubicBezTo>
                <a:cubicBezTo>
                  <a:pt x="15722" y="13517"/>
                  <a:pt x="13503" y="15738"/>
                  <a:pt x="10766" y="15738"/>
                </a:cubicBezTo>
                <a:cubicBezTo>
                  <a:pt x="8030" y="15738"/>
                  <a:pt x="5810" y="13517"/>
                  <a:pt x="5810" y="10778"/>
                </a:cubicBezTo>
                <a:cubicBezTo>
                  <a:pt x="5810" y="8039"/>
                  <a:pt x="8030" y="5818"/>
                  <a:pt x="10766" y="5818"/>
                </a:cubicBezTo>
                <a:close/>
              </a:path>
            </a:pathLst>
          </a:custGeom>
          <a:solidFill>
            <a:srgbClr val="CFCDD0"/>
          </a:solidFill>
          <a:ln w="12700" cap="flat">
            <a:noFill/>
            <a:miter lim="400000"/>
          </a:ln>
          <a:effectLst/>
        </p:spPr>
        <p:txBody>
          <a:bodyPr wrap="square" lIns="19050" tIns="19050" rIns="19050" bIns="19050" numCol="1" anchor="ctr">
            <a:noAutofit/>
          </a:bodyPr>
          <a:p>
            <a:pPr marL="0" marR="0" lvl="0" indent="0" algn="l" defTabSz="457200" rtl="0" eaLnBrk="1" fontAlgn="auto" latinLnBrk="0" hangingPunct="1">
              <a:lnSpc>
                <a:spcPct val="100000"/>
              </a:lnSpc>
              <a:spcBef>
                <a:spcPts val="0"/>
              </a:spcBef>
              <a:spcAft>
                <a:spcPts val="0"/>
              </a:spcAft>
              <a:buClrTx/>
              <a:buSzTx/>
              <a:buFontTx/>
              <a:buNone/>
            </a:pPr>
            <a:endParaRPr kumimoji="0" sz="900" b="0" i="0" u="none" strike="noStrike" kern="1200" cap="none" spc="0" normalizeH="0" baseline="0" noProof="0">
              <a:ln>
                <a:noFill/>
              </a:ln>
              <a:solidFill>
                <a:srgbClr val="222222"/>
              </a:solidFill>
              <a:effectLst/>
              <a:uLnTx/>
              <a:uFillTx/>
              <a:latin typeface="Arial" panose="020B0704020202020204"/>
              <a:ea typeface="微软雅黑" panose="020B0503020204020204" pitchFamily="34" charset="-122"/>
              <a:cs typeface="微软雅黑" panose="020B0503020204020204" pitchFamily="34" charset="-122"/>
              <a:sym typeface="Arial" panose="020B0704020202020204" pitchFamily="34" charset="0"/>
            </a:endParaRPr>
          </a:p>
        </p:txBody>
      </p:sp>
      <p:sp>
        <p:nvSpPr>
          <p:cNvPr id="36" name="Фигура"/>
          <p:cNvSpPr/>
          <p:nvPr>
            <p:custDataLst>
              <p:tags r:id="rId23"/>
            </p:custDataLst>
          </p:nvPr>
        </p:nvSpPr>
        <p:spPr>
          <a:xfrm>
            <a:off x="9731347" y="2044532"/>
            <a:ext cx="1489145" cy="1489127"/>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5"/>
                  <a:pt x="2881" y="3016"/>
                </a:cubicBezTo>
                <a:cubicBezTo>
                  <a:pt x="-961" y="7037"/>
                  <a:pt x="-961" y="13557"/>
                  <a:pt x="2881" y="17579"/>
                </a:cubicBezTo>
                <a:cubicBezTo>
                  <a:pt x="6724" y="21600"/>
                  <a:pt x="12954" y="21600"/>
                  <a:pt x="16797" y="17579"/>
                </a:cubicBezTo>
                <a:cubicBezTo>
                  <a:pt x="20639" y="13557"/>
                  <a:pt x="20639" y="7037"/>
                  <a:pt x="16797" y="3016"/>
                </a:cubicBezTo>
                <a:cubicBezTo>
                  <a:pt x="14875" y="1005"/>
                  <a:pt x="12358" y="0"/>
                  <a:pt x="9840" y="0"/>
                </a:cubicBezTo>
                <a:close/>
                <a:moveTo>
                  <a:pt x="9840" y="1933"/>
                </a:moveTo>
                <a:cubicBezTo>
                  <a:pt x="11885" y="1933"/>
                  <a:pt x="13929" y="2751"/>
                  <a:pt x="15489" y="4384"/>
                </a:cubicBezTo>
                <a:cubicBezTo>
                  <a:pt x="18610" y="7650"/>
                  <a:pt x="18610" y="12945"/>
                  <a:pt x="15489" y="16210"/>
                </a:cubicBezTo>
                <a:cubicBezTo>
                  <a:pt x="12369" y="19476"/>
                  <a:pt x="7309" y="19476"/>
                  <a:pt x="4189" y="16210"/>
                </a:cubicBezTo>
                <a:cubicBezTo>
                  <a:pt x="1068" y="12945"/>
                  <a:pt x="1068" y="7650"/>
                  <a:pt x="4189" y="4384"/>
                </a:cubicBezTo>
                <a:cubicBezTo>
                  <a:pt x="5749" y="2751"/>
                  <a:pt x="7795" y="1933"/>
                  <a:pt x="9840" y="1933"/>
                </a:cubicBezTo>
                <a:close/>
              </a:path>
            </a:pathLst>
          </a:custGeom>
          <a:solidFill>
            <a:srgbClr val="000000">
              <a:alpha val="9954"/>
            </a:srgbClr>
          </a:solidFill>
          <a:ln w="12700" cap="flat">
            <a:noFill/>
            <a:miter lim="400000"/>
          </a:ln>
          <a:effectLst/>
        </p:spPr>
        <p:txBody>
          <a:bodyPr wrap="square" lIns="19050" tIns="19050" rIns="19050" bIns="19050" numCol="1" anchor="ctr">
            <a:noAutofit/>
          </a:bodyPr>
          <a:p>
            <a:pPr marL="0" marR="0" lvl="0" indent="0" algn="l" defTabSz="457200" rtl="0" eaLnBrk="1" fontAlgn="auto" latinLnBrk="0" hangingPunct="1">
              <a:lnSpc>
                <a:spcPct val="100000"/>
              </a:lnSpc>
              <a:spcBef>
                <a:spcPts val="0"/>
              </a:spcBef>
              <a:spcAft>
                <a:spcPts val="0"/>
              </a:spcAft>
              <a:buClrTx/>
              <a:buSzTx/>
              <a:buFontTx/>
              <a:buNone/>
            </a:pPr>
            <a:endParaRPr kumimoji="0" sz="900" b="0" i="0" u="none" strike="noStrike" kern="1200" cap="none" spc="0" normalizeH="0" baseline="0" noProof="0">
              <a:ln>
                <a:noFill/>
              </a:ln>
              <a:solidFill>
                <a:srgbClr val="222222"/>
              </a:solidFill>
              <a:effectLst/>
              <a:uLnTx/>
              <a:uFillTx/>
              <a:latin typeface="Arial" panose="020B0704020202020204"/>
              <a:ea typeface="微软雅黑" panose="020B0503020204020204" pitchFamily="34" charset="-122"/>
              <a:cs typeface="微软雅黑" panose="020B0503020204020204" pitchFamily="34" charset="-122"/>
              <a:sym typeface="Arial" panose="020B0704020202020204" pitchFamily="34" charset="0"/>
            </a:endParaRPr>
          </a:p>
        </p:txBody>
      </p:sp>
      <p:sp>
        <p:nvSpPr>
          <p:cNvPr id="37" name="Кружок"/>
          <p:cNvSpPr/>
          <p:nvPr>
            <p:custDataLst>
              <p:tags r:id="rId24"/>
            </p:custDataLst>
          </p:nvPr>
        </p:nvSpPr>
        <p:spPr>
          <a:xfrm>
            <a:off x="10080147" y="2393332"/>
            <a:ext cx="791494" cy="791494"/>
          </a:xfrm>
          <a:prstGeom prst="ellipse">
            <a:avLst/>
          </a:prstGeom>
          <a:solidFill>
            <a:srgbClr val="FC4653"/>
          </a:solidFill>
          <a:ln w="12700" cap="flat">
            <a:noFill/>
            <a:miter lim="400000"/>
          </a:ln>
          <a:effectLst/>
        </p:spPr>
        <p:txBody>
          <a:bodyPr wrap="square" lIns="19050" tIns="19050" rIns="19050" bIns="19050" numCol="1" anchor="ctr">
            <a:noAutofit/>
          </a:bodyPr>
          <a:p>
            <a:pPr marL="0" marR="0" lvl="0" indent="0" algn="l" defTabSz="457200" rtl="0" eaLnBrk="1" fontAlgn="auto" latinLnBrk="0" hangingPunct="1">
              <a:lnSpc>
                <a:spcPct val="100000"/>
              </a:lnSpc>
              <a:spcBef>
                <a:spcPts val="0"/>
              </a:spcBef>
              <a:spcAft>
                <a:spcPts val="0"/>
              </a:spcAft>
              <a:buClrTx/>
              <a:buSzTx/>
              <a:buFontTx/>
              <a:buNone/>
            </a:pPr>
            <a:endParaRPr kumimoji="0" sz="900" b="0" i="0" u="none" strike="noStrike" kern="1200" cap="none" spc="0" normalizeH="0" baseline="0" noProof="0">
              <a:ln>
                <a:noFill/>
              </a:ln>
              <a:solidFill>
                <a:srgbClr val="222222"/>
              </a:solidFill>
              <a:effectLst/>
              <a:uLnTx/>
              <a:uFillTx/>
              <a:latin typeface="Arial" panose="020B0704020202020204"/>
              <a:ea typeface="微软雅黑" panose="020B0503020204020204" pitchFamily="34" charset="-122"/>
              <a:cs typeface="微软雅黑" panose="020B0503020204020204" pitchFamily="34" charset="-122"/>
              <a:sym typeface="Arial" panose="020B0704020202020204" pitchFamily="34" charset="0"/>
            </a:endParaRPr>
          </a:p>
        </p:txBody>
      </p:sp>
      <p:sp>
        <p:nvSpPr>
          <p:cNvPr id="38" name="文本框 37"/>
          <p:cNvSpPr txBox="1"/>
          <p:nvPr>
            <p:custDataLst>
              <p:tags r:id="rId25"/>
            </p:custDataLst>
          </p:nvPr>
        </p:nvSpPr>
        <p:spPr>
          <a:xfrm>
            <a:off x="10252767" y="2602286"/>
            <a:ext cx="441941" cy="368300"/>
          </a:xfrm>
          <a:prstGeom prst="rect">
            <a:avLst/>
          </a:prstGeom>
          <a:noFill/>
        </p:spPr>
        <p:txBody>
          <a:bodyPr wrap="square" rtlCol="0">
            <a:spAutoFit/>
          </a:bodyPr>
          <a:p>
            <a:pPr marL="0" marR="0" indent="0" defTabSz="457200" eaLnBrk="1" fontAlgn="auto" latinLnBrk="0" hangingPunct="1">
              <a:lnSpc>
                <a:spcPct val="100000"/>
              </a:lnSpc>
              <a:spcBef>
                <a:spcPts val="0"/>
              </a:spcBef>
              <a:spcAft>
                <a:spcPts val="0"/>
              </a:spcAft>
              <a:buClrTx/>
              <a:buSzTx/>
              <a:buFontTx/>
              <a:buNone/>
            </a:pPr>
            <a:r>
              <a:rPr kumimoji="1" lang="en-US" altLang="zh-CN" sz="1800" b="1" i="0" kern="1200" cap="none" spc="0" normalizeH="0" baseline="0" noProof="0" dirty="0">
                <a:solidFill>
                  <a:srgbClr val="FFFFFF"/>
                </a:solidFill>
                <a:latin typeface="Arial" panose="020B0704020202020204"/>
                <a:ea typeface="微软雅黑" panose="020B0503020204020204" pitchFamily="34" charset="-122"/>
                <a:cs typeface="微软雅黑" panose="020B0503020204020204" pitchFamily="34" charset="-122"/>
                <a:sym typeface="Arial" panose="020B0704020202020204" pitchFamily="34" charset="0"/>
              </a:rPr>
              <a:t>04</a:t>
            </a:r>
            <a:endParaRPr kumimoji="1" lang="zh-CN" altLang="en-US" sz="1800" b="1" i="0" kern="1200" cap="none" spc="0" normalizeH="0" baseline="0" noProof="0" dirty="0">
              <a:solidFill>
                <a:srgbClr val="FFFFFF"/>
              </a:solidFill>
              <a:latin typeface="Arial" panose="020B0704020202020204"/>
              <a:ea typeface="微软雅黑" panose="020B0503020204020204" pitchFamily="34" charset="-122"/>
              <a:cs typeface="微软雅黑" panose="020B0503020204020204" pitchFamily="34" charset="-122"/>
              <a:sym typeface="Arial" panose="020B0704020202020204" pitchFamily="34" charset="0"/>
            </a:endParaRPr>
          </a:p>
        </p:txBody>
      </p:sp>
      <p:sp>
        <p:nvSpPr>
          <p:cNvPr id="39" name="文本框 38"/>
          <p:cNvSpPr txBox="1"/>
          <p:nvPr>
            <p:custDataLst>
              <p:tags r:id="rId26"/>
            </p:custDataLst>
          </p:nvPr>
        </p:nvSpPr>
        <p:spPr>
          <a:xfrm>
            <a:off x="9243248" y="4100974"/>
            <a:ext cx="2472589" cy="373610"/>
          </a:xfrm>
          <a:prstGeom prst="rect">
            <a:avLst/>
          </a:prstGeom>
          <a:noFill/>
        </p:spPr>
        <p:txBody>
          <a:bodyPr wrap="square" bIns="0" rtlCol="0" anchor="b" anchorCtr="0"/>
          <a:p>
            <a:pPr algn="ctr" defTabSz="457200">
              <a:lnSpc>
                <a:spcPct val="120000"/>
              </a:lnSpc>
            </a:pPr>
            <a:r>
              <a:rPr kumimoji="1" lang="en-US" altLang="zh-CN" sz="1600" b="1" spc="300">
                <a:solidFill>
                  <a:srgbClr val="2196F3"/>
                </a:solidFill>
                <a:latin typeface="微软雅黑" panose="020B0503020204020204" pitchFamily="34" charset="-122"/>
                <a:ea typeface="微软雅黑" panose="020B0503020204020204" pitchFamily="34" charset="-122"/>
                <a:cs typeface="微软雅黑" panose="020B0503020204020204" pitchFamily="34" charset="-122"/>
                <a:sym typeface="Arial" panose="020B0704020202020204" pitchFamily="34" charset="0"/>
              </a:rPr>
              <a:t>Publish in relevant media</a:t>
            </a:r>
            <a:endParaRPr kumimoji="1" lang="en-US" altLang="zh-CN" sz="1600" b="1" spc="300">
              <a:solidFill>
                <a:srgbClr val="2196F3"/>
              </a:solidFill>
              <a:latin typeface="微软雅黑" panose="020B0503020204020204" pitchFamily="34" charset="-122"/>
              <a:ea typeface="微软雅黑" panose="020B0503020204020204" pitchFamily="34" charset="-122"/>
              <a:cs typeface="微软雅黑" panose="020B0503020204020204" pitchFamily="34" charset="-122"/>
              <a:sym typeface="Arial" panose="020B0704020202020204" pitchFamily="34" charset="0"/>
            </a:endParaRPr>
          </a:p>
        </p:txBody>
      </p:sp>
      <p:sp>
        <p:nvSpPr>
          <p:cNvPr id="42" name="圆角矩形 41"/>
          <p:cNvSpPr/>
          <p:nvPr>
            <p:custDataLst>
              <p:tags r:id="rId27"/>
            </p:custDataLst>
          </p:nvPr>
        </p:nvSpPr>
        <p:spPr>
          <a:xfrm rot="20365749">
            <a:off x="6920200" y="2720026"/>
            <a:ext cx="4269546" cy="1196203"/>
          </a:xfrm>
          <a:prstGeom prst="roundRect">
            <a:avLst>
              <a:gd name="adj" fmla="val 50000"/>
            </a:avLst>
          </a:prstGeom>
          <a:noFill/>
          <a:ln w="28575" cap="flat" cmpd="sng" algn="ctr">
            <a:solidFill>
              <a:srgbClr val="FC4653"/>
            </a:solidFill>
            <a:prstDash val="solid"/>
            <a:miter lim="800000"/>
          </a:ln>
          <a:effectLst/>
        </p:spPr>
        <p:txBody>
          <a:bodyPr rtlCol="0" anchor="ctr"/>
          <a:p>
            <a:pPr marL="0" marR="0" lvl="0" indent="0" algn="ctr" defTabSz="457200" rtl="0" eaLnBrk="1" fontAlgn="auto" latinLnBrk="0" hangingPunct="1">
              <a:lnSpc>
                <a:spcPct val="100000"/>
              </a:lnSpc>
              <a:spcBef>
                <a:spcPts val="0"/>
              </a:spcBef>
              <a:spcAft>
                <a:spcPts val="0"/>
              </a:spcAft>
              <a:buClrTx/>
              <a:buSzTx/>
              <a:buFontTx/>
              <a:buNone/>
            </a:pPr>
            <a:endParaRPr kumimoji="1" lang="zh-CN" altLang="en-US" sz="2000" b="1" i="0" u="none" strike="noStrike" kern="1200" cap="none" spc="0" normalizeH="0" baseline="0" noProof="0" dirty="0">
              <a:ln>
                <a:noFill/>
              </a:ln>
              <a:solidFill>
                <a:srgbClr val="222222"/>
              </a:solidFill>
              <a:effectLst/>
              <a:uLnTx/>
              <a:uFillTx/>
              <a:latin typeface="Arial" panose="020B0704020202020204"/>
              <a:ea typeface="微软雅黑" panose="020B0503020204020204" pitchFamily="34" charset="-122"/>
              <a:cs typeface="微软雅黑" panose="020B0503020204020204" pitchFamily="34" charset="-122"/>
              <a:sym typeface="Arial" panose="020B0704020202020204" pitchFamily="34" charset="0"/>
            </a:endParaRPr>
          </a:p>
        </p:txBody>
      </p:sp>
      <p:sp>
        <p:nvSpPr>
          <p:cNvPr id="2" name="文本框 1"/>
          <p:cNvSpPr txBox="1"/>
          <p:nvPr>
            <p:custDataLst>
              <p:tags r:id="rId28"/>
            </p:custDataLst>
          </p:nvPr>
        </p:nvSpPr>
        <p:spPr>
          <a:xfrm>
            <a:off x="897931" y="4622605"/>
            <a:ext cx="2022136" cy="738709"/>
          </a:xfrm>
          <a:prstGeom prst="rect">
            <a:avLst/>
          </a:prstGeom>
          <a:noFill/>
        </p:spPr>
        <p:txBody>
          <a:bodyPr wrap="square" bIns="0" rtlCol="0" anchor="b" anchorCtr="0">
            <a:normAutofit/>
          </a:bodyPr>
          <a:p>
            <a:pPr algn="just" defTabSz="457200">
              <a:lnSpc>
                <a:spcPct val="120000"/>
              </a:lnSpc>
            </a:pPr>
            <a:r>
              <a:rPr kumimoji="1" lang="en-US" altLang="zh-CN" sz="1200" spc="150">
                <a:solidFill>
                  <a:srgbClr val="222222">
                    <a:lumMod val="75000"/>
                    <a:lumOff val="25000"/>
                  </a:srgbClr>
                </a:solidFill>
                <a:latin typeface="微软雅黑" panose="020B0503020204020204" pitchFamily="34" charset="-122"/>
                <a:ea typeface="微软雅黑" panose="020B0503020204020204" pitchFamily="34" charset="-122"/>
                <a:cs typeface="微软雅黑" panose="020B0503020204020204" pitchFamily="34" charset="-122"/>
                <a:sym typeface="Arial" panose="020B0704020202020204" pitchFamily="34" charset="0"/>
              </a:rPr>
              <a:t>Choose platforms for broadcasting:</a:t>
            </a:r>
            <a:endParaRPr kumimoji="1" lang="en-US" altLang="zh-CN" sz="1200" spc="150">
              <a:solidFill>
                <a:srgbClr val="222222">
                  <a:lumMod val="75000"/>
                  <a:lumOff val="25000"/>
                </a:srgbClr>
              </a:solidFill>
              <a:latin typeface="微软雅黑" panose="020B0503020204020204" pitchFamily="34" charset="-122"/>
              <a:ea typeface="微软雅黑" panose="020B0503020204020204" pitchFamily="34" charset="-122"/>
              <a:cs typeface="微软雅黑" panose="020B0503020204020204" pitchFamily="34" charset="-122"/>
              <a:sym typeface="Arial" panose="020B0704020202020204" pitchFamily="34" charset="0"/>
            </a:endParaRPr>
          </a:p>
          <a:p>
            <a:pPr algn="ctr" defTabSz="457200">
              <a:lnSpc>
                <a:spcPct val="120000"/>
              </a:lnSpc>
            </a:pPr>
            <a:endParaRPr kumimoji="1" lang="en-US" altLang="zh-CN" sz="1200" spc="150">
              <a:solidFill>
                <a:srgbClr val="222222">
                  <a:lumMod val="75000"/>
                  <a:lumOff val="25000"/>
                </a:srgbClr>
              </a:solidFill>
              <a:latin typeface="微软雅黑" panose="020B0503020204020204" pitchFamily="34" charset="-122"/>
              <a:ea typeface="微软雅黑" panose="020B0503020204020204" pitchFamily="34" charset="-122"/>
              <a:cs typeface="微软雅黑" panose="020B0503020204020204" pitchFamily="34" charset="-122"/>
              <a:sym typeface="Arial" panose="020B0704020202020204" pitchFamily="34" charset="0"/>
            </a:endParaRPr>
          </a:p>
        </p:txBody>
      </p:sp>
      <p:sp>
        <p:nvSpPr>
          <p:cNvPr id="3" name="文本框 2"/>
          <p:cNvSpPr txBox="1"/>
          <p:nvPr>
            <p:custDataLst>
              <p:tags r:id="rId29"/>
            </p:custDataLst>
          </p:nvPr>
        </p:nvSpPr>
        <p:spPr>
          <a:xfrm>
            <a:off x="8027670" y="4149090"/>
            <a:ext cx="3888105" cy="1073785"/>
          </a:xfrm>
          <a:prstGeom prst="rect">
            <a:avLst/>
          </a:prstGeom>
          <a:noFill/>
        </p:spPr>
        <p:txBody>
          <a:bodyPr wrap="square" bIns="0" rtlCol="0" anchor="b" anchorCtr="0"/>
          <a:p>
            <a:pPr algn="just" defTabSz="457200">
              <a:lnSpc>
                <a:spcPct val="120000"/>
              </a:lnSpc>
            </a:pPr>
            <a:r>
              <a:rPr kumimoji="1" lang="zh-CN" altLang="en-US" sz="1040" spc="150">
                <a:solidFill>
                  <a:srgbClr val="222222">
                    <a:lumMod val="75000"/>
                    <a:lumOff val="25000"/>
                  </a:srgbClr>
                </a:solidFill>
                <a:latin typeface="微软雅黑" panose="020B0503020204020204" pitchFamily="34" charset="-122"/>
                <a:ea typeface="微软雅黑" panose="020B0503020204020204" pitchFamily="34" charset="-122"/>
                <a:cs typeface="微软雅黑" panose="020B0503020204020204" pitchFamily="34" charset="-122"/>
                <a:sym typeface="Arial" panose="020B0704020202020204" pitchFamily="34" charset="0"/>
              </a:rPr>
              <a:t> we look forward to supporting and cooperating with the China Foreign Language Publishing Administration, relevant media and Chinese television.</a:t>
            </a:r>
            <a:endParaRPr kumimoji="1" lang="zh-CN" altLang="en-US" sz="1040" spc="150">
              <a:solidFill>
                <a:srgbClr val="222222">
                  <a:lumMod val="75000"/>
                  <a:lumOff val="25000"/>
                </a:srgbClr>
              </a:solidFill>
              <a:latin typeface="微软雅黑" panose="020B0503020204020204" pitchFamily="34" charset="-122"/>
              <a:ea typeface="微软雅黑" panose="020B0503020204020204" pitchFamily="34" charset="-122"/>
              <a:cs typeface="微软雅黑" panose="020B0503020204020204" pitchFamily="34" charset="-122"/>
              <a:sym typeface="Arial" panose="020B0704020202020204" pitchFamily="34" charset="0"/>
            </a:endParaRPr>
          </a:p>
        </p:txBody>
      </p:sp>
      <p:pic>
        <p:nvPicPr>
          <p:cNvPr id="14340" name="Picture 4"/>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553720" y="5739130"/>
            <a:ext cx="1068705" cy="530860"/>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68300" y="5126355"/>
            <a:ext cx="1184910" cy="612775"/>
          </a:xfrm>
          <a:prstGeom prst="rect">
            <a:avLst/>
          </a:prstGeom>
          <a:noFill/>
          <a:extLst>
            <a:ext uri="{909E8E84-426E-40DD-AFC4-6F175D3DCCD1}">
              <a14:hiddenFill xmlns:a14="http://schemas.microsoft.com/office/drawing/2010/main">
                <a:solidFill>
                  <a:srgbClr val="FFFFFF"/>
                </a:solidFill>
              </a14:hiddenFill>
            </a:ext>
          </a:extLst>
        </p:spPr>
      </p:pic>
      <p:pic>
        <p:nvPicPr>
          <p:cNvPr id="14354" name="Picture 18"/>
          <p:cNvPicPr>
            <a:picLocks noChangeAspect="1" noChangeArrowheads="1"/>
          </p:cNvPicPr>
          <p:nvPr/>
        </p:nvPicPr>
        <p:blipFill rotWithShape="1">
          <a:blip r:embed="rId32">
            <a:extLst>
              <a:ext uri="{28A0092B-C50C-407E-A947-70E740481C1C}">
                <a14:useLocalDpi xmlns:a14="http://schemas.microsoft.com/office/drawing/2010/main" val="0"/>
              </a:ext>
            </a:extLst>
          </a:blip>
          <a:srcRect l="283" t="32732" r="225" b="33467"/>
          <a:stretch>
            <a:fillRect/>
          </a:stretch>
        </p:blipFill>
        <p:spPr bwMode="auto">
          <a:xfrm>
            <a:off x="1993900" y="5301615"/>
            <a:ext cx="1298575" cy="330835"/>
          </a:xfrm>
          <a:prstGeom prst="rect">
            <a:avLst/>
          </a:prstGeom>
          <a:noFill/>
          <a:extLst>
            <a:ext uri="{909E8E84-426E-40DD-AFC4-6F175D3DCCD1}">
              <a14:hiddenFill xmlns:a14="http://schemas.microsoft.com/office/drawing/2010/main">
                <a:solidFill>
                  <a:srgbClr val="FFFFFF"/>
                </a:solidFill>
              </a14:hiddenFill>
            </a:ext>
          </a:extLst>
        </p:spPr>
      </p:pic>
      <p:pic>
        <p:nvPicPr>
          <p:cNvPr id="104" name="图片 103"/>
          <p:cNvPicPr/>
          <p:nvPr/>
        </p:nvPicPr>
        <p:blipFill>
          <a:blip r:embed="rId33"/>
          <a:srcRect l="18900" t="34484" r="18738" b="31914"/>
          <a:stretch>
            <a:fillRect/>
          </a:stretch>
        </p:blipFill>
        <p:spPr>
          <a:xfrm>
            <a:off x="1995170" y="5669280"/>
            <a:ext cx="1153160" cy="532130"/>
          </a:xfrm>
          <a:prstGeom prst="rect">
            <a:avLst/>
          </a:prstGeom>
          <a:noFill/>
          <a:ln w="9525">
            <a:noFill/>
          </a:ln>
        </p:spPr>
      </p:pic>
      <p:pic>
        <p:nvPicPr>
          <p:cNvPr id="105" name="图片 104"/>
          <p:cNvPicPr/>
          <p:nvPr/>
        </p:nvPicPr>
        <p:blipFill>
          <a:blip r:embed="rId34"/>
          <a:srcRect l="19773" t="29057" r="20859" b="32610"/>
          <a:stretch>
            <a:fillRect/>
          </a:stretch>
        </p:blipFill>
        <p:spPr>
          <a:xfrm>
            <a:off x="1345565" y="6237605"/>
            <a:ext cx="949325" cy="438785"/>
          </a:xfrm>
          <a:prstGeom prst="rect">
            <a:avLst/>
          </a:prstGeom>
          <a:noFill/>
          <a:ln w="9525">
            <a:noFill/>
          </a:ln>
        </p:spPr>
      </p:pic>
      <p:sp>
        <p:nvSpPr>
          <p:cNvPr id="6" name="文本框 5"/>
          <p:cNvSpPr txBox="1"/>
          <p:nvPr>
            <p:custDataLst>
              <p:tags r:id="rId35"/>
            </p:custDataLst>
          </p:nvPr>
        </p:nvSpPr>
        <p:spPr>
          <a:xfrm>
            <a:off x="3721735" y="5013325"/>
            <a:ext cx="6344920" cy="1632585"/>
          </a:xfrm>
          <a:prstGeom prst="rect">
            <a:avLst/>
          </a:prstGeom>
          <a:noFill/>
        </p:spPr>
        <p:txBody>
          <a:bodyPr wrap="square" bIns="0" rtlCol="0" anchor="b" anchorCtr="0"/>
          <a:p>
            <a:pPr algn="just" defTabSz="457200">
              <a:lnSpc>
                <a:spcPct val="120000"/>
              </a:lnSpc>
            </a:pPr>
            <a:r>
              <a:rPr kumimoji="1" lang="en-US" altLang="zh-CN" sz="1400" spc="150">
                <a:solidFill>
                  <a:schemeClr val="tx1">
                    <a:lumMod val="85000"/>
                    <a:lumOff val="15000"/>
                  </a:schemeClr>
                </a:solidFill>
                <a:ea typeface="微软雅黑" panose="020B0503020204020204" pitchFamily="34" charset="-122"/>
                <a:cs typeface="Arial" panose="020B0704020202020204" pitchFamily="34" charset="0"/>
                <a:sym typeface="Arial" panose="020B0704020202020204" pitchFamily="34" charset="0"/>
              </a:rPr>
              <a:t>Anna:</a:t>
            </a:r>
            <a:r>
              <a:rPr kumimoji="1" lang="ru-RU" altLang="en-US" sz="1400" spc="150">
                <a:solidFill>
                  <a:schemeClr val="tx1">
                    <a:lumMod val="85000"/>
                    <a:lumOff val="15000"/>
                  </a:schemeClr>
                </a:solidFill>
                <a:ea typeface="微软雅黑" panose="020B0503020204020204" pitchFamily="34" charset="-122"/>
                <a:cs typeface="Arial" panose="020B0704020202020204" pitchFamily="34" charset="0"/>
                <a:sym typeface="Arial" panose="020B0704020202020204" pitchFamily="34" charset="0"/>
              </a:rPr>
              <a:t> </a:t>
            </a:r>
            <a:r>
              <a:rPr kumimoji="1" lang="en-US" altLang="zh-CN" sz="1400" spc="150">
                <a:solidFill>
                  <a:schemeClr val="tx1">
                    <a:lumMod val="85000"/>
                    <a:lumOff val="15000"/>
                  </a:schemeClr>
                </a:solidFill>
                <a:ea typeface="微软雅黑" panose="020B0503020204020204" pitchFamily="34" charset="-122"/>
                <a:cs typeface="Arial" panose="020B0704020202020204" pitchFamily="34" charset="0"/>
                <a:sym typeface="Arial" panose="020B0704020202020204" pitchFamily="34" charset="0"/>
              </a:rPr>
              <a:t>unites foreigners as the bright driving force of the promotion of the history of open China abroad. acts as a presenter in commercials, interviews foreigners living in China and leading enterprises. helps to connect with innovative enterprises, incubators, technology parks.</a:t>
            </a:r>
            <a:endParaRPr kumimoji="1" lang="en-US" altLang="zh-CN" sz="1400" spc="150">
              <a:solidFill>
                <a:schemeClr val="tx1">
                  <a:lumMod val="85000"/>
                  <a:lumOff val="15000"/>
                </a:schemeClr>
              </a:solidFill>
              <a:ea typeface="微软雅黑" panose="020B0503020204020204" pitchFamily="34" charset="-122"/>
              <a:cs typeface="Arial" panose="020B0704020202020204" pitchFamily="34" charset="0"/>
              <a:sym typeface="Arial" panose="020B07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600" advTm="3752">
        <p:push dir="u"/>
      </p:transition>
    </mc:Choice>
    <mc:Fallback>
      <p:transition spd="med" advTm="3752">
        <p:push dir="u"/>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83398" descr="C:\Users\安娜\Downloads\微信图片_20220515120852.png微信图片_20220515120852"/>
          <p:cNvPicPr>
            <a:picLocks noGrp="1" noChangeAspect="1"/>
          </p:cNvPicPr>
          <p:nvPr>
            <p:custDataLst>
              <p:tags r:id="rId1"/>
            </p:custDataLst>
          </p:nvPr>
        </p:nvPicPr>
        <p:blipFill rotWithShape="1">
          <a:blip r:embed="rId2"/>
          <a:srcRect/>
          <a:stretch>
            <a:fillRect/>
          </a:stretch>
        </p:blipFill>
        <p:spPr>
          <a:xfrm>
            <a:off x="49530" y="-53975"/>
            <a:ext cx="7980045" cy="2728595"/>
          </a:xfrm>
          <a:custGeom>
            <a:avLst/>
            <a:gdLst>
              <a:gd name="connsiteX0" fmla="*/ 0 w 5437856"/>
              <a:gd name="connsiteY0" fmla="*/ 0 h 3032527"/>
              <a:gd name="connsiteX1" fmla="*/ 1119432 w 5437856"/>
              <a:gd name="connsiteY1" fmla="*/ 0 h 3032527"/>
              <a:gd name="connsiteX2" fmla="*/ 1800223 w 5437856"/>
              <a:gd name="connsiteY2" fmla="*/ 680790 h 3032527"/>
              <a:gd name="connsiteX3" fmla="*/ 2391194 w 5437856"/>
              <a:gd name="connsiteY3" fmla="*/ 680790 h 3032527"/>
              <a:gd name="connsiteX4" fmla="*/ 3071985 w 5437856"/>
              <a:gd name="connsiteY4" fmla="*/ 0 h 3032527"/>
              <a:gd name="connsiteX5" fmla="*/ 5437856 w 5437856"/>
              <a:gd name="connsiteY5" fmla="*/ 0 h 3032527"/>
              <a:gd name="connsiteX6" fmla="*/ 2624260 w 5437856"/>
              <a:gd name="connsiteY6" fmla="*/ 2813596 h 3032527"/>
              <a:gd name="connsiteX7" fmla="*/ 1567160 w 5437856"/>
              <a:gd name="connsiteY7" fmla="*/ 2813597 h 3032527"/>
              <a:gd name="connsiteX8" fmla="*/ 0 w 5437856"/>
              <a:gd name="connsiteY8" fmla="*/ 1246436 h 3032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7856" h="3032527">
                <a:moveTo>
                  <a:pt x="0" y="0"/>
                </a:moveTo>
                <a:lnTo>
                  <a:pt x="1119432" y="0"/>
                </a:lnTo>
                <a:lnTo>
                  <a:pt x="1800223" y="680790"/>
                </a:lnTo>
                <a:cubicBezTo>
                  <a:pt x="1963415" y="843983"/>
                  <a:pt x="2228002" y="843983"/>
                  <a:pt x="2391194" y="680790"/>
                </a:cubicBezTo>
                <a:lnTo>
                  <a:pt x="3071985" y="0"/>
                </a:lnTo>
                <a:lnTo>
                  <a:pt x="5437856" y="0"/>
                </a:lnTo>
                <a:lnTo>
                  <a:pt x="2624260" y="2813596"/>
                </a:lnTo>
                <a:cubicBezTo>
                  <a:pt x="2332351" y="3105505"/>
                  <a:pt x="1859071" y="3105505"/>
                  <a:pt x="1567160" y="2813597"/>
                </a:cubicBezTo>
                <a:lnTo>
                  <a:pt x="0" y="1246436"/>
                </a:lnTo>
                <a:close/>
              </a:path>
            </a:pathLst>
          </a:custGeom>
          <a:solidFill>
            <a:schemeClr val="lt1">
              <a:lumMod val="85000"/>
            </a:schemeClr>
          </a:solidFill>
        </p:spPr>
      </p:pic>
      <p:sp>
        <p:nvSpPr>
          <p:cNvPr id="14" name="597179"/>
          <p:cNvSpPr/>
          <p:nvPr>
            <p:custDataLst>
              <p:tags r:id="rId3"/>
            </p:custDataLst>
          </p:nvPr>
        </p:nvSpPr>
        <p:spPr bwMode="auto">
          <a:xfrm>
            <a:off x="3865994" y="1052910"/>
            <a:ext cx="2205038" cy="2763838"/>
          </a:xfrm>
          <a:custGeom>
            <a:avLst/>
            <a:gdLst>
              <a:gd name="T0" fmla="*/ 0 w 6103"/>
              <a:gd name="T1" fmla="*/ 0 h 7657"/>
              <a:gd name="T2" fmla="*/ 2161 w 6103"/>
              <a:gd name="T3" fmla="*/ 0 h 7657"/>
              <a:gd name="T4" fmla="*/ 2518 w 6103"/>
              <a:gd name="T5" fmla="*/ 134 h 7657"/>
              <a:gd name="T6" fmla="*/ 5851 w 6103"/>
              <a:gd name="T7" fmla="*/ 3437 h 7657"/>
              <a:gd name="T8" fmla="*/ 5889 w 6103"/>
              <a:gd name="T9" fmla="*/ 4178 h 7657"/>
              <a:gd name="T10" fmla="*/ 2567 w 6103"/>
              <a:gd name="T11" fmla="*/ 7474 h 7657"/>
              <a:gd name="T12" fmla="*/ 2104 w 6103"/>
              <a:gd name="T13" fmla="*/ 7657 h 7657"/>
              <a:gd name="T14" fmla="*/ 0 w 6103"/>
              <a:gd name="T15" fmla="*/ 7657 h 7657"/>
              <a:gd name="T16" fmla="*/ 3856 w 6103"/>
              <a:gd name="T17" fmla="*/ 3826 h 7657"/>
              <a:gd name="T18" fmla="*/ 0 w 6103"/>
              <a:gd name="T19" fmla="*/ 0 h 7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03" h="7657">
                <a:moveTo>
                  <a:pt x="0" y="0"/>
                </a:moveTo>
                <a:lnTo>
                  <a:pt x="2161" y="0"/>
                </a:lnTo>
                <a:cubicBezTo>
                  <a:pt x="2288" y="2"/>
                  <a:pt x="2388" y="1"/>
                  <a:pt x="2518" y="134"/>
                </a:cubicBezTo>
                <a:cubicBezTo>
                  <a:pt x="3611" y="1252"/>
                  <a:pt x="4740" y="2336"/>
                  <a:pt x="5851" y="3437"/>
                </a:cubicBezTo>
                <a:cubicBezTo>
                  <a:pt x="6103" y="3684"/>
                  <a:pt x="6086" y="3960"/>
                  <a:pt x="5889" y="4178"/>
                </a:cubicBezTo>
                <a:cubicBezTo>
                  <a:pt x="4782" y="5277"/>
                  <a:pt x="3674" y="6375"/>
                  <a:pt x="2567" y="7474"/>
                </a:cubicBezTo>
                <a:cubicBezTo>
                  <a:pt x="2440" y="7589"/>
                  <a:pt x="2284" y="7647"/>
                  <a:pt x="2104" y="7657"/>
                </a:cubicBezTo>
                <a:lnTo>
                  <a:pt x="0" y="7657"/>
                </a:lnTo>
                <a:lnTo>
                  <a:pt x="3856" y="3826"/>
                </a:lnTo>
                <a:lnTo>
                  <a:pt x="0" y="0"/>
                </a:lnTo>
                <a:close/>
              </a:path>
            </a:pathLst>
          </a:custGeom>
          <a:gradFill>
            <a:gsLst>
              <a:gs pos="0">
                <a:srgbClr val="137E89">
                  <a:lumMod val="85000"/>
                  <a:lumOff val="15000"/>
                </a:srgbClr>
              </a:gs>
              <a:gs pos="53000">
                <a:srgbClr val="137E89">
                  <a:lumMod val="98000"/>
                  <a:lumOff val="2000"/>
                </a:srgbClr>
              </a:gs>
              <a:gs pos="100000">
                <a:srgbClr val="0E5E67">
                  <a:lumMod val="85000"/>
                </a:srgbClr>
              </a:gs>
            </a:gsLst>
            <a:lin ang="5400000" scaled="0"/>
          </a:gradFill>
          <a:ln w="12700" cap="flat" cmpd="sng" algn="ctr">
            <a:noFill/>
            <a:prstDash val="solid"/>
            <a:round/>
            <a:headEnd type="none" w="med" len="med"/>
            <a:tailEnd type="none" w="med" len="med"/>
          </a:ln>
          <a:effectLst/>
          <a:extLst>
            <a:ext uri="{91240B29-F687-4F45-9708-019B960494DF}">
              <a14:hiddenLine xmlns:a14="http://schemas.microsoft.com/office/drawing/2010/main" w="9525">
                <a:solidFill>
                  <a:srgbClr val="000000"/>
                </a:solidFill>
                <a:round/>
              </a14:hiddenLine>
            </a:ext>
          </a:extLst>
        </p:spPr>
        <p:txBody>
          <a:bodyPr vert="horz" wrap="square" lIns="0" tIns="0" rIns="0" bIns="0" numCol="1" rtlCol="0" anchor="ctr" anchorCtr="0" compatLnSpc="1"/>
          <a:lstStyle/>
          <a:p>
            <a:pPr algn="ctr"/>
            <a:endParaRPr lang="zh-CN" altLang="en-US" sz="2000">
              <a:solidFill>
                <a:schemeClr val="lt1"/>
              </a:solidFill>
              <a:latin typeface="+mj-ea"/>
              <a:ea typeface="+mj-ea"/>
            </a:endParaRPr>
          </a:p>
        </p:txBody>
      </p:sp>
      <p:sp>
        <p:nvSpPr>
          <p:cNvPr id="47" name="969599"/>
          <p:cNvSpPr/>
          <p:nvPr>
            <p:custDataLst>
              <p:tags r:id="rId4"/>
            </p:custDataLst>
          </p:nvPr>
        </p:nvSpPr>
        <p:spPr bwMode="auto">
          <a:xfrm>
            <a:off x="7854501" y="1133987"/>
            <a:ext cx="495416" cy="620964"/>
          </a:xfrm>
          <a:custGeom>
            <a:avLst/>
            <a:gdLst>
              <a:gd name="T0" fmla="*/ 0 w 6103"/>
              <a:gd name="T1" fmla="*/ 0 h 7657"/>
              <a:gd name="T2" fmla="*/ 2161 w 6103"/>
              <a:gd name="T3" fmla="*/ 0 h 7657"/>
              <a:gd name="T4" fmla="*/ 2518 w 6103"/>
              <a:gd name="T5" fmla="*/ 134 h 7657"/>
              <a:gd name="T6" fmla="*/ 5851 w 6103"/>
              <a:gd name="T7" fmla="*/ 3437 h 7657"/>
              <a:gd name="T8" fmla="*/ 5889 w 6103"/>
              <a:gd name="T9" fmla="*/ 4178 h 7657"/>
              <a:gd name="T10" fmla="*/ 2567 w 6103"/>
              <a:gd name="T11" fmla="*/ 7474 h 7657"/>
              <a:gd name="T12" fmla="*/ 2104 w 6103"/>
              <a:gd name="T13" fmla="*/ 7657 h 7657"/>
              <a:gd name="T14" fmla="*/ 0 w 6103"/>
              <a:gd name="T15" fmla="*/ 7657 h 7657"/>
              <a:gd name="T16" fmla="*/ 3856 w 6103"/>
              <a:gd name="T17" fmla="*/ 3826 h 7657"/>
              <a:gd name="T18" fmla="*/ 0 w 6103"/>
              <a:gd name="T19" fmla="*/ 0 h 7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03" h="7657">
                <a:moveTo>
                  <a:pt x="0" y="0"/>
                </a:moveTo>
                <a:lnTo>
                  <a:pt x="2161" y="0"/>
                </a:lnTo>
                <a:cubicBezTo>
                  <a:pt x="2288" y="2"/>
                  <a:pt x="2388" y="1"/>
                  <a:pt x="2518" y="134"/>
                </a:cubicBezTo>
                <a:cubicBezTo>
                  <a:pt x="3611" y="1252"/>
                  <a:pt x="4740" y="2336"/>
                  <a:pt x="5851" y="3437"/>
                </a:cubicBezTo>
                <a:cubicBezTo>
                  <a:pt x="6103" y="3684"/>
                  <a:pt x="6086" y="3960"/>
                  <a:pt x="5889" y="4178"/>
                </a:cubicBezTo>
                <a:cubicBezTo>
                  <a:pt x="4782" y="5277"/>
                  <a:pt x="3674" y="6375"/>
                  <a:pt x="2567" y="7474"/>
                </a:cubicBezTo>
                <a:cubicBezTo>
                  <a:pt x="2440" y="7589"/>
                  <a:pt x="2284" y="7647"/>
                  <a:pt x="2104" y="7657"/>
                </a:cubicBezTo>
                <a:lnTo>
                  <a:pt x="0" y="7657"/>
                </a:lnTo>
                <a:lnTo>
                  <a:pt x="3856" y="3826"/>
                </a:lnTo>
                <a:lnTo>
                  <a:pt x="0" y="0"/>
                </a:lnTo>
                <a:close/>
              </a:path>
            </a:pathLst>
          </a:custGeom>
          <a:solidFill>
            <a:schemeClr val="accent2">
              <a:lumMod val="20000"/>
              <a:lumOff val="8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lstStyle/>
          <a:p>
            <a:pPr algn="ctr"/>
            <a:endParaRPr lang="zh-CN" altLang="en-US" sz="2000">
              <a:solidFill>
                <a:schemeClr val="lt1"/>
              </a:solidFill>
              <a:latin typeface="+mj-ea"/>
              <a:ea typeface="+mj-ea"/>
            </a:endParaRPr>
          </a:p>
        </p:txBody>
      </p:sp>
      <p:sp>
        <p:nvSpPr>
          <p:cNvPr id="48" name="704770"/>
          <p:cNvSpPr/>
          <p:nvPr>
            <p:custDataLst>
              <p:tags r:id="rId5"/>
            </p:custDataLst>
          </p:nvPr>
        </p:nvSpPr>
        <p:spPr bwMode="auto">
          <a:xfrm>
            <a:off x="4992096" y="5264387"/>
            <a:ext cx="810660" cy="1016097"/>
          </a:xfrm>
          <a:custGeom>
            <a:avLst/>
            <a:gdLst>
              <a:gd name="T0" fmla="*/ 0 w 6103"/>
              <a:gd name="T1" fmla="*/ 0 h 7657"/>
              <a:gd name="T2" fmla="*/ 2161 w 6103"/>
              <a:gd name="T3" fmla="*/ 0 h 7657"/>
              <a:gd name="T4" fmla="*/ 2518 w 6103"/>
              <a:gd name="T5" fmla="*/ 134 h 7657"/>
              <a:gd name="T6" fmla="*/ 5851 w 6103"/>
              <a:gd name="T7" fmla="*/ 3437 h 7657"/>
              <a:gd name="T8" fmla="*/ 5889 w 6103"/>
              <a:gd name="T9" fmla="*/ 4178 h 7657"/>
              <a:gd name="T10" fmla="*/ 2567 w 6103"/>
              <a:gd name="T11" fmla="*/ 7474 h 7657"/>
              <a:gd name="T12" fmla="*/ 2104 w 6103"/>
              <a:gd name="T13" fmla="*/ 7657 h 7657"/>
              <a:gd name="T14" fmla="*/ 0 w 6103"/>
              <a:gd name="T15" fmla="*/ 7657 h 7657"/>
              <a:gd name="T16" fmla="*/ 3856 w 6103"/>
              <a:gd name="T17" fmla="*/ 3826 h 7657"/>
              <a:gd name="T18" fmla="*/ 0 w 6103"/>
              <a:gd name="T19" fmla="*/ 0 h 7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03" h="7657">
                <a:moveTo>
                  <a:pt x="0" y="0"/>
                </a:moveTo>
                <a:lnTo>
                  <a:pt x="2161" y="0"/>
                </a:lnTo>
                <a:cubicBezTo>
                  <a:pt x="2288" y="2"/>
                  <a:pt x="2388" y="1"/>
                  <a:pt x="2518" y="134"/>
                </a:cubicBezTo>
                <a:cubicBezTo>
                  <a:pt x="3611" y="1252"/>
                  <a:pt x="4740" y="2336"/>
                  <a:pt x="5851" y="3437"/>
                </a:cubicBezTo>
                <a:cubicBezTo>
                  <a:pt x="6103" y="3684"/>
                  <a:pt x="6086" y="3960"/>
                  <a:pt x="5889" y="4178"/>
                </a:cubicBezTo>
                <a:cubicBezTo>
                  <a:pt x="4782" y="5277"/>
                  <a:pt x="3674" y="6375"/>
                  <a:pt x="2567" y="7474"/>
                </a:cubicBezTo>
                <a:cubicBezTo>
                  <a:pt x="2440" y="7589"/>
                  <a:pt x="2284" y="7647"/>
                  <a:pt x="2104" y="7657"/>
                </a:cubicBezTo>
                <a:lnTo>
                  <a:pt x="0" y="7657"/>
                </a:lnTo>
                <a:lnTo>
                  <a:pt x="3856" y="3826"/>
                </a:lnTo>
                <a:lnTo>
                  <a:pt x="0" y="0"/>
                </a:lnTo>
                <a:close/>
              </a:path>
            </a:pathLst>
          </a:custGeom>
          <a:solidFill>
            <a:schemeClr val="lt1">
              <a:lumMod val="95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lstStyle/>
          <a:p>
            <a:pPr algn="ctr"/>
            <a:endParaRPr lang="zh-CN" altLang="en-US" sz="2000">
              <a:solidFill>
                <a:schemeClr val="lt1"/>
              </a:solidFill>
              <a:latin typeface="+mj-ea"/>
              <a:ea typeface="+mj-ea"/>
            </a:endParaRPr>
          </a:p>
        </p:txBody>
      </p:sp>
      <p:sp>
        <p:nvSpPr>
          <p:cNvPr id="54" name="175190"/>
          <p:cNvSpPr/>
          <p:nvPr>
            <p:custDataLst>
              <p:tags r:id="rId6"/>
            </p:custDataLst>
          </p:nvPr>
        </p:nvSpPr>
        <p:spPr bwMode="auto">
          <a:xfrm>
            <a:off x="10559747" y="2674743"/>
            <a:ext cx="987633" cy="1237919"/>
          </a:xfrm>
          <a:custGeom>
            <a:avLst/>
            <a:gdLst>
              <a:gd name="T0" fmla="*/ 0 w 6103"/>
              <a:gd name="T1" fmla="*/ 0 h 7657"/>
              <a:gd name="T2" fmla="*/ 2161 w 6103"/>
              <a:gd name="T3" fmla="*/ 0 h 7657"/>
              <a:gd name="T4" fmla="*/ 2518 w 6103"/>
              <a:gd name="T5" fmla="*/ 134 h 7657"/>
              <a:gd name="T6" fmla="*/ 5851 w 6103"/>
              <a:gd name="T7" fmla="*/ 3437 h 7657"/>
              <a:gd name="T8" fmla="*/ 5889 w 6103"/>
              <a:gd name="T9" fmla="*/ 4178 h 7657"/>
              <a:gd name="T10" fmla="*/ 2567 w 6103"/>
              <a:gd name="T11" fmla="*/ 7474 h 7657"/>
              <a:gd name="T12" fmla="*/ 2104 w 6103"/>
              <a:gd name="T13" fmla="*/ 7657 h 7657"/>
              <a:gd name="T14" fmla="*/ 0 w 6103"/>
              <a:gd name="T15" fmla="*/ 7657 h 7657"/>
              <a:gd name="T16" fmla="*/ 3856 w 6103"/>
              <a:gd name="T17" fmla="*/ 3826 h 7657"/>
              <a:gd name="T18" fmla="*/ 0 w 6103"/>
              <a:gd name="T19" fmla="*/ 0 h 7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03" h="7657">
                <a:moveTo>
                  <a:pt x="0" y="0"/>
                </a:moveTo>
                <a:lnTo>
                  <a:pt x="2161" y="0"/>
                </a:lnTo>
                <a:cubicBezTo>
                  <a:pt x="2288" y="2"/>
                  <a:pt x="2388" y="1"/>
                  <a:pt x="2518" y="134"/>
                </a:cubicBezTo>
                <a:cubicBezTo>
                  <a:pt x="3611" y="1252"/>
                  <a:pt x="4740" y="2336"/>
                  <a:pt x="5851" y="3437"/>
                </a:cubicBezTo>
                <a:cubicBezTo>
                  <a:pt x="6103" y="3684"/>
                  <a:pt x="6086" y="3960"/>
                  <a:pt x="5889" y="4178"/>
                </a:cubicBezTo>
                <a:cubicBezTo>
                  <a:pt x="4782" y="5277"/>
                  <a:pt x="3674" y="6375"/>
                  <a:pt x="2567" y="7474"/>
                </a:cubicBezTo>
                <a:cubicBezTo>
                  <a:pt x="2440" y="7589"/>
                  <a:pt x="2284" y="7647"/>
                  <a:pt x="2104" y="7657"/>
                </a:cubicBezTo>
                <a:lnTo>
                  <a:pt x="0" y="7657"/>
                </a:lnTo>
                <a:lnTo>
                  <a:pt x="3856" y="3826"/>
                </a:lnTo>
                <a:lnTo>
                  <a:pt x="0" y="0"/>
                </a:lnTo>
                <a:close/>
              </a:path>
            </a:pathLst>
          </a:custGeom>
          <a:solidFill>
            <a:schemeClr val="lt1">
              <a:lumMod val="95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lstStyle/>
          <a:p>
            <a:pPr algn="ctr"/>
            <a:endParaRPr lang="zh-CN" altLang="en-US" sz="2000">
              <a:solidFill>
                <a:schemeClr val="lt1"/>
              </a:solidFill>
              <a:latin typeface="+mj-ea"/>
              <a:ea typeface="+mj-ea"/>
            </a:endParaRPr>
          </a:p>
        </p:txBody>
      </p:sp>
      <p:grpSp>
        <p:nvGrpSpPr>
          <p:cNvPr id="62" name="599392"/>
          <p:cNvGrpSpPr/>
          <p:nvPr/>
        </p:nvGrpSpPr>
        <p:grpSpPr>
          <a:xfrm flipH="1">
            <a:off x="10559747" y="612749"/>
            <a:ext cx="1053822" cy="524343"/>
            <a:chOff x="708075" y="376409"/>
            <a:chExt cx="779531" cy="387866"/>
          </a:xfrm>
          <a:solidFill>
            <a:schemeClr val="accent6"/>
          </a:solidFill>
        </p:grpSpPr>
        <p:sp>
          <p:nvSpPr>
            <p:cNvPr id="63" name="矩形: 圆角 62"/>
            <p:cNvSpPr/>
            <p:nvPr>
              <p:custDataLst>
                <p:tags r:id="rId7"/>
              </p:custDataLst>
            </p:nvPr>
          </p:nvSpPr>
          <p:spPr bwMode="auto">
            <a:xfrm>
              <a:off x="708075" y="376409"/>
              <a:ext cx="779531" cy="86066"/>
            </a:xfrm>
            <a:prstGeom prst="roundRect">
              <a:avLst>
                <a:gd name="adj" fmla="val 50000"/>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7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704020202020204" pitchFamily="34" charset="0"/>
                <a:ea typeface="宋体" panose="02010600030101010101" pitchFamily="2" charset="-122"/>
                <a:cs typeface="+mn-cs"/>
              </a:endParaRPr>
            </a:p>
          </p:txBody>
        </p:sp>
        <p:sp>
          <p:nvSpPr>
            <p:cNvPr id="64" name="矩形: 圆角 63"/>
            <p:cNvSpPr/>
            <p:nvPr>
              <p:custDataLst>
                <p:tags r:id="rId8"/>
              </p:custDataLst>
            </p:nvPr>
          </p:nvSpPr>
          <p:spPr bwMode="auto">
            <a:xfrm>
              <a:off x="708075" y="527309"/>
              <a:ext cx="635184" cy="86066"/>
            </a:xfrm>
            <a:prstGeom prst="roundRect">
              <a:avLst>
                <a:gd name="adj" fmla="val 50000"/>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7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704020202020204" pitchFamily="34" charset="0"/>
                <a:ea typeface="宋体" panose="02010600030101010101" pitchFamily="2" charset="-122"/>
                <a:cs typeface="+mn-cs"/>
              </a:endParaRPr>
            </a:p>
          </p:txBody>
        </p:sp>
        <p:sp>
          <p:nvSpPr>
            <p:cNvPr id="65" name="矩形: 圆角 64"/>
            <p:cNvSpPr/>
            <p:nvPr>
              <p:custDataLst>
                <p:tags r:id="rId9"/>
              </p:custDataLst>
            </p:nvPr>
          </p:nvSpPr>
          <p:spPr bwMode="auto">
            <a:xfrm>
              <a:off x="708075" y="678209"/>
              <a:ext cx="499022" cy="86066"/>
            </a:xfrm>
            <a:prstGeom prst="roundRect">
              <a:avLst>
                <a:gd name="adj" fmla="val 50000"/>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7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Arial" panose="020B0704020202020204" pitchFamily="34" charset="0"/>
                <a:ea typeface="宋体" panose="02010600030101010101" pitchFamily="2" charset="-122"/>
                <a:cs typeface="+mn-cs"/>
              </a:endParaRPr>
            </a:p>
          </p:txBody>
        </p:sp>
      </p:grpSp>
      <p:sp>
        <p:nvSpPr>
          <p:cNvPr id="44" name="861711"/>
          <p:cNvSpPr/>
          <p:nvPr>
            <p:custDataLst>
              <p:tags r:id="rId10"/>
            </p:custDataLst>
          </p:nvPr>
        </p:nvSpPr>
        <p:spPr>
          <a:xfrm>
            <a:off x="5305911" y="2997098"/>
            <a:ext cx="5003184" cy="1446550"/>
          </a:xfrm>
          <a:prstGeom prst="rect">
            <a:avLst/>
          </a:prstGeom>
        </p:spPr>
        <p:txBody>
          <a:bodyPr wrap="square">
            <a:spAutoFit/>
          </a:bodyPr>
          <a:lstStyle/>
          <a:p>
            <a:pPr>
              <a:defRPr/>
            </a:pPr>
            <a:r>
              <a:rPr lang="en-US" altLang="zh-CN" sz="8800" dirty="0">
                <a:gradFill>
                  <a:gsLst>
                    <a:gs pos="0">
                      <a:srgbClr val="000000">
                        <a:alpha val="20000"/>
                      </a:srgbClr>
                    </a:gs>
                    <a:gs pos="100000">
                      <a:srgbClr val="000000">
                        <a:alpha val="0"/>
                      </a:srgbClr>
                    </a:gs>
                  </a:gsLst>
                  <a:lin ang="5400000" scaled="0"/>
                </a:gradFill>
                <a:latin typeface="Impact" panose="020B0806030902050204" pitchFamily="34" charset="0"/>
                <a:ea typeface="汉仪正圆-45W" panose="00020600040101010101" charset="-122"/>
              </a:rPr>
              <a:t>THANKS</a:t>
            </a:r>
            <a:endParaRPr lang="en-US" altLang="zh-CN" sz="8800" dirty="0">
              <a:gradFill>
                <a:gsLst>
                  <a:gs pos="0">
                    <a:srgbClr val="000000">
                      <a:alpha val="20000"/>
                    </a:srgbClr>
                  </a:gs>
                  <a:gs pos="100000">
                    <a:srgbClr val="000000">
                      <a:alpha val="0"/>
                    </a:srgbClr>
                  </a:gs>
                </a:gsLst>
                <a:lin ang="5400000" scaled="0"/>
              </a:gradFill>
              <a:latin typeface="Impact" panose="020B0806030902050204" pitchFamily="34" charset="0"/>
              <a:ea typeface="汉仪正圆-45W" panose="00020600040101010101" charset="-122"/>
            </a:endParaRPr>
          </a:p>
        </p:txBody>
      </p:sp>
      <p:sp>
        <p:nvSpPr>
          <p:cNvPr id="45" name="232141"/>
          <p:cNvSpPr/>
          <p:nvPr/>
        </p:nvSpPr>
        <p:spPr>
          <a:xfrm>
            <a:off x="5236451" y="3601413"/>
            <a:ext cx="5544616" cy="1322070"/>
          </a:xfrm>
          <a:prstGeom prst="rect">
            <a:avLst/>
          </a:prstGeom>
        </p:spPr>
        <p:txBody>
          <a:bodyPr wrap="square" rtlCol="0">
            <a:spAutoFit/>
          </a:bodyPr>
          <a:lstStyle/>
          <a:p>
            <a:pPr lvl="0" algn="l">
              <a:spcBef>
                <a:spcPts val="0"/>
              </a:spcBef>
              <a:spcAft>
                <a:spcPts val="0"/>
              </a:spcAft>
              <a:buClrTx/>
              <a:buSzTx/>
            </a:pPr>
            <a:r>
              <a:rPr lang="zh-CN" altLang="en-US" sz="8000" b="1" kern="100" dirty="0">
                <a:solidFill>
                  <a:schemeClr val="accent1"/>
                </a:solidFill>
                <a:latin typeface="汉仪雅酷黑-75J" panose="00020600040101010101" charset="-122"/>
                <a:ea typeface="汉仪雅酷黑-75J" panose="00020600040101010101" charset="-122"/>
                <a:cs typeface="Times New Roman" panose="02020803070505020304" pitchFamily="18" charset="0"/>
                <a:sym typeface="+mn-ea"/>
              </a:rPr>
              <a:t>谢谢大家</a:t>
            </a:r>
            <a:endParaRPr lang="zh-CN" altLang="en-US" sz="8000" b="1" kern="100" dirty="0">
              <a:solidFill>
                <a:schemeClr val="accent1"/>
              </a:solidFill>
              <a:latin typeface="汉仪雅酷黑-75J" panose="00020600040101010101" charset="-122"/>
              <a:ea typeface="汉仪雅酷黑-75J" panose="00020600040101010101" charset="-122"/>
              <a:cs typeface="Times New Roman" panose="02020803070505020304" pitchFamily="18" charset="0"/>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600" advTm="2996">
        <p:blinds dir="vert"/>
      </p:transition>
    </mc:Choice>
    <mc:Fallback>
      <p:transition spd="med" advTm="2996">
        <p:blinds dir="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595562"/>
          <p:cNvSpPr/>
          <p:nvPr>
            <p:custDataLst>
              <p:tags r:id="rId1"/>
            </p:custDataLst>
          </p:nvPr>
        </p:nvSpPr>
        <p:spPr bwMode="auto">
          <a:xfrm>
            <a:off x="10607903" y="519432"/>
            <a:ext cx="725371" cy="909193"/>
          </a:xfrm>
          <a:custGeom>
            <a:avLst/>
            <a:gdLst>
              <a:gd name="T0" fmla="*/ 0 w 6103"/>
              <a:gd name="T1" fmla="*/ 0 h 7657"/>
              <a:gd name="T2" fmla="*/ 2161 w 6103"/>
              <a:gd name="T3" fmla="*/ 0 h 7657"/>
              <a:gd name="T4" fmla="*/ 2518 w 6103"/>
              <a:gd name="T5" fmla="*/ 134 h 7657"/>
              <a:gd name="T6" fmla="*/ 5851 w 6103"/>
              <a:gd name="T7" fmla="*/ 3437 h 7657"/>
              <a:gd name="T8" fmla="*/ 5889 w 6103"/>
              <a:gd name="T9" fmla="*/ 4178 h 7657"/>
              <a:gd name="T10" fmla="*/ 2567 w 6103"/>
              <a:gd name="T11" fmla="*/ 7474 h 7657"/>
              <a:gd name="T12" fmla="*/ 2104 w 6103"/>
              <a:gd name="T13" fmla="*/ 7657 h 7657"/>
              <a:gd name="T14" fmla="*/ 0 w 6103"/>
              <a:gd name="T15" fmla="*/ 7657 h 7657"/>
              <a:gd name="T16" fmla="*/ 3856 w 6103"/>
              <a:gd name="T17" fmla="*/ 3826 h 7657"/>
              <a:gd name="T18" fmla="*/ 0 w 6103"/>
              <a:gd name="T19" fmla="*/ 0 h 7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03" h="7657">
                <a:moveTo>
                  <a:pt x="0" y="0"/>
                </a:moveTo>
                <a:lnTo>
                  <a:pt x="2161" y="0"/>
                </a:lnTo>
                <a:cubicBezTo>
                  <a:pt x="2288" y="2"/>
                  <a:pt x="2388" y="1"/>
                  <a:pt x="2518" y="134"/>
                </a:cubicBezTo>
                <a:cubicBezTo>
                  <a:pt x="3611" y="1252"/>
                  <a:pt x="4740" y="2336"/>
                  <a:pt x="5851" y="3437"/>
                </a:cubicBezTo>
                <a:cubicBezTo>
                  <a:pt x="6103" y="3684"/>
                  <a:pt x="6086" y="3960"/>
                  <a:pt x="5889" y="4178"/>
                </a:cubicBezTo>
                <a:cubicBezTo>
                  <a:pt x="4782" y="5277"/>
                  <a:pt x="3674" y="6375"/>
                  <a:pt x="2567" y="7474"/>
                </a:cubicBezTo>
                <a:cubicBezTo>
                  <a:pt x="2440" y="7589"/>
                  <a:pt x="2284" y="7647"/>
                  <a:pt x="2104" y="7657"/>
                </a:cubicBezTo>
                <a:lnTo>
                  <a:pt x="0" y="7657"/>
                </a:lnTo>
                <a:lnTo>
                  <a:pt x="3856" y="3826"/>
                </a:lnTo>
                <a:lnTo>
                  <a:pt x="0" y="0"/>
                </a:lnTo>
                <a:close/>
              </a:path>
            </a:pathLst>
          </a:custGeom>
          <a:solidFill>
            <a:schemeClr val="dk2">
              <a:alpha val="3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lstStyle/>
          <a:p>
            <a:pPr algn="ctr"/>
            <a:endParaRPr lang="zh-CN" altLang="en-US" sz="2000">
              <a:solidFill>
                <a:schemeClr val="lt1"/>
              </a:solidFill>
              <a:latin typeface="+mj-ea"/>
              <a:ea typeface="+mj-ea"/>
            </a:endParaRPr>
          </a:p>
        </p:txBody>
      </p:sp>
      <p:sp>
        <p:nvSpPr>
          <p:cNvPr id="44" name="867982"/>
          <p:cNvSpPr/>
          <p:nvPr>
            <p:custDataLst>
              <p:tags r:id="rId2"/>
            </p:custDataLst>
          </p:nvPr>
        </p:nvSpPr>
        <p:spPr bwMode="auto">
          <a:xfrm>
            <a:off x="2065731" y="4148863"/>
            <a:ext cx="1324222" cy="1659807"/>
          </a:xfrm>
          <a:custGeom>
            <a:avLst/>
            <a:gdLst>
              <a:gd name="T0" fmla="*/ 0 w 6103"/>
              <a:gd name="T1" fmla="*/ 0 h 7657"/>
              <a:gd name="T2" fmla="*/ 2161 w 6103"/>
              <a:gd name="T3" fmla="*/ 0 h 7657"/>
              <a:gd name="T4" fmla="*/ 2518 w 6103"/>
              <a:gd name="T5" fmla="*/ 134 h 7657"/>
              <a:gd name="T6" fmla="*/ 5851 w 6103"/>
              <a:gd name="T7" fmla="*/ 3437 h 7657"/>
              <a:gd name="T8" fmla="*/ 5889 w 6103"/>
              <a:gd name="T9" fmla="*/ 4178 h 7657"/>
              <a:gd name="T10" fmla="*/ 2567 w 6103"/>
              <a:gd name="T11" fmla="*/ 7474 h 7657"/>
              <a:gd name="T12" fmla="*/ 2104 w 6103"/>
              <a:gd name="T13" fmla="*/ 7657 h 7657"/>
              <a:gd name="T14" fmla="*/ 0 w 6103"/>
              <a:gd name="T15" fmla="*/ 7657 h 7657"/>
              <a:gd name="T16" fmla="*/ 3856 w 6103"/>
              <a:gd name="T17" fmla="*/ 3826 h 7657"/>
              <a:gd name="T18" fmla="*/ 0 w 6103"/>
              <a:gd name="T19" fmla="*/ 0 h 7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03" h="7657">
                <a:moveTo>
                  <a:pt x="0" y="0"/>
                </a:moveTo>
                <a:lnTo>
                  <a:pt x="2161" y="0"/>
                </a:lnTo>
                <a:cubicBezTo>
                  <a:pt x="2288" y="2"/>
                  <a:pt x="2388" y="1"/>
                  <a:pt x="2518" y="134"/>
                </a:cubicBezTo>
                <a:cubicBezTo>
                  <a:pt x="3611" y="1252"/>
                  <a:pt x="4740" y="2336"/>
                  <a:pt x="5851" y="3437"/>
                </a:cubicBezTo>
                <a:cubicBezTo>
                  <a:pt x="6103" y="3684"/>
                  <a:pt x="6086" y="3960"/>
                  <a:pt x="5889" y="4178"/>
                </a:cubicBezTo>
                <a:cubicBezTo>
                  <a:pt x="4782" y="5277"/>
                  <a:pt x="3674" y="6375"/>
                  <a:pt x="2567" y="7474"/>
                </a:cubicBezTo>
                <a:cubicBezTo>
                  <a:pt x="2440" y="7589"/>
                  <a:pt x="2284" y="7647"/>
                  <a:pt x="2104" y="7657"/>
                </a:cubicBezTo>
                <a:lnTo>
                  <a:pt x="0" y="7657"/>
                </a:lnTo>
                <a:lnTo>
                  <a:pt x="3856" y="3826"/>
                </a:lnTo>
                <a:lnTo>
                  <a:pt x="0" y="0"/>
                </a:lnTo>
                <a:close/>
              </a:path>
            </a:pathLst>
          </a:custGeom>
          <a:gradFill>
            <a:gsLst>
              <a:gs pos="0">
                <a:srgbClr val="137E89">
                  <a:lumMod val="85000"/>
                  <a:lumOff val="15000"/>
                </a:srgbClr>
              </a:gs>
              <a:gs pos="53000">
                <a:srgbClr val="137E89">
                  <a:lumMod val="98000"/>
                  <a:lumOff val="2000"/>
                </a:srgbClr>
              </a:gs>
              <a:gs pos="100000">
                <a:srgbClr val="0E5E67">
                  <a:lumMod val="85000"/>
                </a:srgbClr>
              </a:gs>
            </a:gsLst>
            <a:lin ang="5400000" scaled="0"/>
          </a:gradFill>
          <a:ln w="12700" cap="flat" cmpd="sng" algn="ctr">
            <a:noFill/>
            <a:prstDash val="solid"/>
            <a:round/>
            <a:headEnd type="none" w="med" len="med"/>
            <a:tailEnd type="none" w="med" len="med"/>
          </a:ln>
          <a:effectLst/>
          <a:extLst>
            <a:ext uri="{91240B29-F687-4F45-9708-019B960494DF}">
              <a14:hiddenLine xmlns:a14="http://schemas.microsoft.com/office/drawing/2010/main" w="9525">
                <a:solidFill>
                  <a:srgbClr val="000000"/>
                </a:solidFill>
                <a:round/>
              </a14:hiddenLine>
            </a:ext>
          </a:extLst>
        </p:spPr>
        <p:txBody>
          <a:bodyPr vert="horz" wrap="square" lIns="0" tIns="0" rIns="0" bIns="0" numCol="1" rtlCol="0" anchor="ctr" anchorCtr="0" compatLnSpc="1"/>
          <a:lstStyle/>
          <a:p>
            <a:pPr algn="ctr"/>
            <a:endParaRPr lang="zh-CN" altLang="en-US" sz="2000">
              <a:solidFill>
                <a:schemeClr val="lt1"/>
              </a:solidFill>
              <a:latin typeface="+mj-ea"/>
              <a:ea typeface="+mj-ea"/>
            </a:endParaRPr>
          </a:p>
        </p:txBody>
      </p:sp>
      <p:sp>
        <p:nvSpPr>
          <p:cNvPr id="83" name="239302"/>
          <p:cNvSpPr txBox="1">
            <a:spLocks noChangeArrowheads="1"/>
          </p:cNvSpPr>
          <p:nvPr>
            <p:custDataLst>
              <p:tags r:id="rId3"/>
            </p:custDataLst>
          </p:nvPr>
        </p:nvSpPr>
        <p:spPr bwMode="auto">
          <a:xfrm>
            <a:off x="3119957" y="992785"/>
            <a:ext cx="1046122" cy="5558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7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7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7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7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7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7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7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704020202020204" pitchFamily="34" charset="0"/>
                <a:ea typeface="微软雅黑" panose="020B0503020204020204" pitchFamily="34" charset="-122"/>
              </a:defRPr>
            </a:lvl9pPr>
          </a:lstStyle>
          <a:p>
            <a:r>
              <a:rPr lang="zh-CN" altLang="en-US" sz="2800" b="1" dirty="0">
                <a:solidFill>
                  <a:schemeClr val="accent1"/>
                </a:solidFill>
                <a:latin typeface="汉仪雅酷黑-75J" panose="00020600040101010101" charset="-122"/>
                <a:ea typeface="汉仪雅酷黑-75J" panose="00020600040101010101" charset="-122"/>
              </a:rPr>
              <a:t>目录</a:t>
            </a:r>
            <a:endParaRPr lang="zh-CN" altLang="en-US" sz="2800" b="1" dirty="0">
              <a:solidFill>
                <a:schemeClr val="accent1"/>
              </a:solidFill>
              <a:latin typeface="汉仪雅酷黑-75J" panose="00020600040101010101" charset="-122"/>
              <a:ea typeface="汉仪雅酷黑-75J" panose="00020600040101010101" charset="-122"/>
            </a:endParaRPr>
          </a:p>
        </p:txBody>
      </p:sp>
      <p:sp>
        <p:nvSpPr>
          <p:cNvPr id="84" name="074583"/>
          <p:cNvSpPr txBox="1">
            <a:spLocks noChangeArrowheads="1"/>
          </p:cNvSpPr>
          <p:nvPr>
            <p:custDataLst>
              <p:tags r:id="rId4"/>
            </p:custDataLst>
          </p:nvPr>
        </p:nvSpPr>
        <p:spPr bwMode="auto">
          <a:xfrm>
            <a:off x="3906021" y="1184919"/>
            <a:ext cx="1463217" cy="2887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7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7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7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7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7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7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7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704020202020204" pitchFamily="34" charset="0"/>
                <a:ea typeface="微软雅黑" panose="020B0503020204020204" pitchFamily="34" charset="-122"/>
              </a:defRPr>
            </a:lvl9pPr>
          </a:lstStyle>
          <a:p>
            <a:r>
              <a:rPr lang="en-US" altLang="zh-CN" sz="1800">
                <a:solidFill>
                  <a:schemeClr val="dk1"/>
                </a:solidFill>
                <a:latin typeface="汉仪正圆-45W" panose="00020600040101010101" charset="-122"/>
                <a:ea typeface="汉仪正圆-45W" panose="00020600040101010101" charset="-122"/>
              </a:rPr>
              <a:t>CONTENTS</a:t>
            </a:r>
            <a:endParaRPr lang="en-US" altLang="zh-CN" sz="1800">
              <a:solidFill>
                <a:schemeClr val="dk1"/>
              </a:solidFill>
              <a:latin typeface="汉仪正圆-45W" panose="00020600040101010101" charset="-122"/>
              <a:ea typeface="汉仪正圆-45W" panose="00020600040101010101" charset="-122"/>
            </a:endParaRPr>
          </a:p>
        </p:txBody>
      </p:sp>
      <p:grpSp>
        <p:nvGrpSpPr>
          <p:cNvPr id="85" name="446903"/>
          <p:cNvGrpSpPr/>
          <p:nvPr/>
        </p:nvGrpSpPr>
        <p:grpSpPr>
          <a:xfrm>
            <a:off x="2786459" y="1104707"/>
            <a:ext cx="363486" cy="363486"/>
            <a:chOff x="-967249" y="4005064"/>
            <a:chExt cx="352926" cy="352926"/>
          </a:xfrm>
        </p:grpSpPr>
        <p:sp>
          <p:nvSpPr>
            <p:cNvPr id="86" name="椭圆 85"/>
            <p:cNvSpPr/>
            <p:nvPr>
              <p:custDataLst>
                <p:tags r:id="rId5"/>
              </p:custDataLst>
            </p:nvPr>
          </p:nvSpPr>
          <p:spPr bwMode="auto">
            <a:xfrm>
              <a:off x="-967249" y="4005064"/>
              <a:ext cx="352926" cy="352926"/>
            </a:xfrm>
            <a:prstGeom prst="ellipse">
              <a:avLst/>
            </a:prstGeom>
            <a:solidFill>
              <a:schemeClr val="dk1"/>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lstStyle/>
            <a:p>
              <a:pPr algn="ctr"/>
              <a:endParaRPr lang="zh-CN" altLang="en-US" sz="2000">
                <a:solidFill>
                  <a:schemeClr val="lt1"/>
                </a:solidFill>
                <a:latin typeface="+mj-ea"/>
                <a:ea typeface="+mj-ea"/>
              </a:endParaRPr>
            </a:p>
          </p:txBody>
        </p:sp>
        <p:sp>
          <p:nvSpPr>
            <p:cNvPr id="88" name="箭头: V 形 87"/>
            <p:cNvSpPr/>
            <p:nvPr>
              <p:custDataLst>
                <p:tags r:id="rId6"/>
              </p:custDataLst>
            </p:nvPr>
          </p:nvSpPr>
          <p:spPr bwMode="auto">
            <a:xfrm>
              <a:off x="-857842" y="4061673"/>
              <a:ext cx="152122" cy="239707"/>
            </a:xfrm>
            <a:prstGeom prst="chevron">
              <a:avLst/>
            </a:prstGeom>
            <a:solidFill>
              <a:schemeClr val="l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pPr>
              <a:endParaRPr kumimoji="0" lang="zh-CN" altLang="en-US" sz="1800" b="0" i="0" u="none" strike="noStrike" cap="none" normalizeH="0" baseline="0">
                <a:ln>
                  <a:noFill/>
                </a:ln>
                <a:solidFill>
                  <a:schemeClr val="dk1"/>
                </a:solidFill>
                <a:effectLst/>
                <a:latin typeface="Arial" panose="020B0704020202020204" pitchFamily="34" charset="0"/>
                <a:ea typeface="宋体" panose="02010600030101010101" pitchFamily="2" charset="-122"/>
              </a:endParaRPr>
            </a:p>
          </p:txBody>
        </p:sp>
      </p:grpSp>
      <p:sp>
        <p:nvSpPr>
          <p:cNvPr id="104" name="281184"/>
          <p:cNvSpPr/>
          <p:nvPr>
            <p:custDataLst>
              <p:tags r:id="rId7"/>
            </p:custDataLst>
          </p:nvPr>
        </p:nvSpPr>
        <p:spPr bwMode="auto">
          <a:xfrm>
            <a:off x="3621339" y="2159168"/>
            <a:ext cx="552916" cy="623005"/>
          </a:xfrm>
          <a:custGeom>
            <a:avLst/>
            <a:gdLst>
              <a:gd name="connsiteX0" fmla="*/ 311503 w 552916"/>
              <a:gd name="connsiteY0" fmla="*/ 0 h 623005"/>
              <a:gd name="connsiteX1" fmla="*/ 552916 w 552916"/>
              <a:gd name="connsiteY1" fmla="*/ 0 h 623005"/>
              <a:gd name="connsiteX2" fmla="*/ 552916 w 552916"/>
              <a:gd name="connsiteY2" fmla="*/ 623005 h 623005"/>
              <a:gd name="connsiteX3" fmla="*/ 311503 w 552916"/>
              <a:gd name="connsiteY3" fmla="*/ 623005 h 623005"/>
              <a:gd name="connsiteX4" fmla="*/ 6329 w 552916"/>
              <a:gd name="connsiteY4" fmla="*/ 374281 h 623005"/>
              <a:gd name="connsiteX5" fmla="*/ 0 w 552916"/>
              <a:gd name="connsiteY5" fmla="*/ 311503 h 623005"/>
              <a:gd name="connsiteX6" fmla="*/ 6329 w 552916"/>
              <a:gd name="connsiteY6" fmla="*/ 248724 h 623005"/>
              <a:gd name="connsiteX7" fmla="*/ 311503 w 552916"/>
              <a:gd name="connsiteY7" fmla="*/ 0 h 623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916" h="623005">
                <a:moveTo>
                  <a:pt x="311503" y="0"/>
                </a:moveTo>
                <a:lnTo>
                  <a:pt x="552916" y="0"/>
                </a:lnTo>
                <a:lnTo>
                  <a:pt x="552916" y="623005"/>
                </a:lnTo>
                <a:lnTo>
                  <a:pt x="311503" y="623005"/>
                </a:lnTo>
                <a:cubicBezTo>
                  <a:pt x="160970" y="623005"/>
                  <a:pt x="35375" y="516227"/>
                  <a:pt x="6329" y="374281"/>
                </a:cubicBezTo>
                <a:lnTo>
                  <a:pt x="0" y="311503"/>
                </a:lnTo>
                <a:lnTo>
                  <a:pt x="6329" y="248724"/>
                </a:lnTo>
                <a:cubicBezTo>
                  <a:pt x="35375" y="106778"/>
                  <a:pt x="160970" y="0"/>
                  <a:pt x="311503" y="0"/>
                </a:cubicBezTo>
                <a:close/>
              </a:path>
            </a:pathLst>
          </a:custGeom>
          <a:solidFill>
            <a:srgbClr val="2882C0"/>
          </a:solidFill>
          <a:ln w="12700" cap="flat" cmpd="sng" algn="ctr">
            <a:solidFill>
              <a:schemeClr val="lt2">
                <a:lumMod val="75000"/>
              </a:schemeClr>
            </a:solidFill>
            <a:prstDash val="solid"/>
            <a:round/>
            <a:headEnd type="none" w="med" len="med"/>
            <a:tailEnd type="none" w="med" len="med"/>
          </a:ln>
          <a:effectLst/>
        </p:spPr>
        <p:txBody>
          <a:bodyPr vert="horz" wrap="square" lIns="0" tIns="0" rIns="0" bIns="0" numCol="1" rtlCol="0" anchor="ctr" anchorCtr="0" compatLnSpc="1"/>
          <a:lstStyle/>
          <a:p>
            <a:pPr algn="ctr"/>
            <a:endParaRPr lang="zh-CN" altLang="en-US" sz="2000">
              <a:solidFill>
                <a:schemeClr val="lt1"/>
              </a:solidFill>
              <a:latin typeface="+mj-ea"/>
              <a:ea typeface="+mj-ea"/>
            </a:endParaRPr>
          </a:p>
        </p:txBody>
      </p:sp>
      <p:sp>
        <p:nvSpPr>
          <p:cNvPr id="103" name="652604"/>
          <p:cNvSpPr/>
          <p:nvPr>
            <p:custDataLst>
              <p:tags r:id="rId8"/>
            </p:custDataLst>
          </p:nvPr>
        </p:nvSpPr>
        <p:spPr bwMode="auto">
          <a:xfrm>
            <a:off x="4228047" y="2159167"/>
            <a:ext cx="6089161" cy="623006"/>
          </a:xfrm>
          <a:custGeom>
            <a:avLst/>
            <a:gdLst>
              <a:gd name="connsiteX0" fmla="*/ 0 w 6089161"/>
              <a:gd name="connsiteY0" fmla="*/ 0 h 623006"/>
              <a:gd name="connsiteX1" fmla="*/ 5777658 w 6089161"/>
              <a:gd name="connsiteY1" fmla="*/ 0 h 623006"/>
              <a:gd name="connsiteX2" fmla="*/ 6089161 w 6089161"/>
              <a:gd name="connsiteY2" fmla="*/ 311503 h 623006"/>
              <a:gd name="connsiteX3" fmla="*/ 6089160 w 6089161"/>
              <a:gd name="connsiteY3" fmla="*/ 311503 h 623006"/>
              <a:gd name="connsiteX4" fmla="*/ 5777657 w 6089161"/>
              <a:gd name="connsiteY4" fmla="*/ 623006 h 623006"/>
              <a:gd name="connsiteX5" fmla="*/ 0 w 6089161"/>
              <a:gd name="connsiteY5" fmla="*/ 623005 h 623006"/>
              <a:gd name="connsiteX6" fmla="*/ 0 w 6089161"/>
              <a:gd name="connsiteY6" fmla="*/ 0 h 62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9161" h="623006">
                <a:moveTo>
                  <a:pt x="0" y="0"/>
                </a:moveTo>
                <a:lnTo>
                  <a:pt x="5777658" y="0"/>
                </a:lnTo>
                <a:cubicBezTo>
                  <a:pt x="5949696" y="0"/>
                  <a:pt x="6089161" y="139465"/>
                  <a:pt x="6089161" y="311503"/>
                </a:cubicBezTo>
                <a:lnTo>
                  <a:pt x="6089160" y="311503"/>
                </a:lnTo>
                <a:cubicBezTo>
                  <a:pt x="6089160" y="483541"/>
                  <a:pt x="5949695" y="623006"/>
                  <a:pt x="5777657" y="623006"/>
                </a:cubicBezTo>
                <a:lnTo>
                  <a:pt x="0" y="623005"/>
                </a:lnTo>
                <a:lnTo>
                  <a:pt x="0" y="0"/>
                </a:lnTo>
                <a:close/>
              </a:path>
            </a:pathLst>
          </a:custGeom>
          <a:gradFill>
            <a:gsLst>
              <a:gs pos="0">
                <a:srgbClr val="FFFFFF">
                  <a:lumMod val="0"/>
                  <a:lumOff val="100000"/>
                </a:srgbClr>
              </a:gs>
              <a:gs pos="100000">
                <a:srgbClr val="FFFFFF"/>
              </a:gs>
            </a:gsLst>
            <a:lin ang="5400000" scaled="0"/>
          </a:gradFill>
          <a:ln w="12700" cap="flat" cmpd="sng" algn="ctr">
            <a:solidFill>
              <a:schemeClr val="lt2">
                <a:lumMod val="75000"/>
              </a:schemeClr>
            </a:solid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sz="2000">
              <a:solidFill>
                <a:schemeClr val="lt1"/>
              </a:solidFill>
              <a:latin typeface="+mj-ea"/>
              <a:ea typeface="+mj-ea"/>
            </a:endParaRPr>
          </a:p>
        </p:txBody>
      </p:sp>
      <p:sp>
        <p:nvSpPr>
          <p:cNvPr id="101" name="024024"/>
          <p:cNvSpPr/>
          <p:nvPr>
            <p:custDataLst>
              <p:tags r:id="rId9"/>
            </p:custDataLst>
          </p:nvPr>
        </p:nvSpPr>
        <p:spPr bwMode="auto">
          <a:xfrm>
            <a:off x="3621339" y="2967025"/>
            <a:ext cx="552916" cy="623005"/>
          </a:xfrm>
          <a:custGeom>
            <a:avLst/>
            <a:gdLst>
              <a:gd name="connsiteX0" fmla="*/ 311503 w 552916"/>
              <a:gd name="connsiteY0" fmla="*/ 0 h 623005"/>
              <a:gd name="connsiteX1" fmla="*/ 552916 w 552916"/>
              <a:gd name="connsiteY1" fmla="*/ 0 h 623005"/>
              <a:gd name="connsiteX2" fmla="*/ 552916 w 552916"/>
              <a:gd name="connsiteY2" fmla="*/ 623005 h 623005"/>
              <a:gd name="connsiteX3" fmla="*/ 311503 w 552916"/>
              <a:gd name="connsiteY3" fmla="*/ 623005 h 623005"/>
              <a:gd name="connsiteX4" fmla="*/ 6329 w 552916"/>
              <a:gd name="connsiteY4" fmla="*/ 374281 h 623005"/>
              <a:gd name="connsiteX5" fmla="*/ 0 w 552916"/>
              <a:gd name="connsiteY5" fmla="*/ 311503 h 623005"/>
              <a:gd name="connsiteX6" fmla="*/ 6329 w 552916"/>
              <a:gd name="connsiteY6" fmla="*/ 248724 h 623005"/>
              <a:gd name="connsiteX7" fmla="*/ 311503 w 552916"/>
              <a:gd name="connsiteY7" fmla="*/ 0 h 623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916" h="623005">
                <a:moveTo>
                  <a:pt x="311503" y="0"/>
                </a:moveTo>
                <a:lnTo>
                  <a:pt x="552916" y="0"/>
                </a:lnTo>
                <a:lnTo>
                  <a:pt x="552916" y="623005"/>
                </a:lnTo>
                <a:lnTo>
                  <a:pt x="311503" y="623005"/>
                </a:lnTo>
                <a:cubicBezTo>
                  <a:pt x="160970" y="623005"/>
                  <a:pt x="35375" y="516227"/>
                  <a:pt x="6329" y="374281"/>
                </a:cubicBezTo>
                <a:lnTo>
                  <a:pt x="0" y="311503"/>
                </a:lnTo>
                <a:lnTo>
                  <a:pt x="6329" y="248724"/>
                </a:lnTo>
                <a:cubicBezTo>
                  <a:pt x="35375" y="106778"/>
                  <a:pt x="160970" y="0"/>
                  <a:pt x="311503" y="0"/>
                </a:cubicBezTo>
                <a:close/>
              </a:path>
            </a:pathLst>
          </a:custGeom>
          <a:solidFill>
            <a:srgbClr val="2882C0"/>
          </a:solidFill>
          <a:ln w="12700" cap="flat" cmpd="sng" algn="ctr">
            <a:solidFill>
              <a:schemeClr val="lt2">
                <a:lumMod val="75000"/>
              </a:schemeClr>
            </a:solid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sz="2000">
              <a:solidFill>
                <a:schemeClr val="lt1"/>
              </a:solidFill>
              <a:latin typeface="+mj-ea"/>
              <a:ea typeface="+mj-ea"/>
            </a:endParaRPr>
          </a:p>
        </p:txBody>
      </p:sp>
      <p:sp>
        <p:nvSpPr>
          <p:cNvPr id="100" name="869205"/>
          <p:cNvSpPr/>
          <p:nvPr>
            <p:custDataLst>
              <p:tags r:id="rId10"/>
            </p:custDataLst>
          </p:nvPr>
        </p:nvSpPr>
        <p:spPr bwMode="auto">
          <a:xfrm>
            <a:off x="4228047" y="2967024"/>
            <a:ext cx="6089161" cy="623006"/>
          </a:xfrm>
          <a:custGeom>
            <a:avLst/>
            <a:gdLst>
              <a:gd name="connsiteX0" fmla="*/ 0 w 6089161"/>
              <a:gd name="connsiteY0" fmla="*/ 0 h 623006"/>
              <a:gd name="connsiteX1" fmla="*/ 5777658 w 6089161"/>
              <a:gd name="connsiteY1" fmla="*/ 0 h 623006"/>
              <a:gd name="connsiteX2" fmla="*/ 6089161 w 6089161"/>
              <a:gd name="connsiteY2" fmla="*/ 311503 h 623006"/>
              <a:gd name="connsiteX3" fmla="*/ 6089160 w 6089161"/>
              <a:gd name="connsiteY3" fmla="*/ 311503 h 623006"/>
              <a:gd name="connsiteX4" fmla="*/ 5777657 w 6089161"/>
              <a:gd name="connsiteY4" fmla="*/ 623006 h 623006"/>
              <a:gd name="connsiteX5" fmla="*/ 0 w 6089161"/>
              <a:gd name="connsiteY5" fmla="*/ 623005 h 623006"/>
              <a:gd name="connsiteX6" fmla="*/ 0 w 6089161"/>
              <a:gd name="connsiteY6" fmla="*/ 0 h 62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9161" h="623006">
                <a:moveTo>
                  <a:pt x="0" y="0"/>
                </a:moveTo>
                <a:lnTo>
                  <a:pt x="5777658" y="0"/>
                </a:lnTo>
                <a:cubicBezTo>
                  <a:pt x="5949696" y="0"/>
                  <a:pt x="6089161" y="139465"/>
                  <a:pt x="6089161" y="311503"/>
                </a:cubicBezTo>
                <a:lnTo>
                  <a:pt x="6089160" y="311503"/>
                </a:lnTo>
                <a:cubicBezTo>
                  <a:pt x="6089160" y="483541"/>
                  <a:pt x="5949695" y="623006"/>
                  <a:pt x="5777657" y="623006"/>
                </a:cubicBezTo>
                <a:lnTo>
                  <a:pt x="0" y="623005"/>
                </a:lnTo>
                <a:lnTo>
                  <a:pt x="0" y="0"/>
                </a:lnTo>
                <a:close/>
              </a:path>
            </a:pathLst>
          </a:custGeom>
          <a:gradFill>
            <a:gsLst>
              <a:gs pos="0">
                <a:srgbClr val="FFFFFF">
                  <a:lumMod val="0"/>
                  <a:lumOff val="100000"/>
                </a:srgbClr>
              </a:gs>
              <a:gs pos="100000">
                <a:srgbClr val="FFFFFF"/>
              </a:gs>
            </a:gsLst>
            <a:lin ang="5400000" scaled="0"/>
          </a:gradFill>
          <a:ln w="12700" cap="flat" cmpd="sng" algn="ctr">
            <a:solidFill>
              <a:schemeClr val="lt2">
                <a:lumMod val="75000"/>
              </a:schemeClr>
            </a:solid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sz="2000">
              <a:solidFill>
                <a:schemeClr val="lt1"/>
              </a:solidFill>
              <a:latin typeface="+mj-ea"/>
              <a:ea typeface="+mj-ea"/>
            </a:endParaRPr>
          </a:p>
        </p:txBody>
      </p:sp>
      <p:sp>
        <p:nvSpPr>
          <p:cNvPr id="98" name="131624"/>
          <p:cNvSpPr/>
          <p:nvPr>
            <p:custDataLst>
              <p:tags r:id="rId11"/>
            </p:custDataLst>
          </p:nvPr>
        </p:nvSpPr>
        <p:spPr bwMode="auto">
          <a:xfrm>
            <a:off x="3621339" y="3785608"/>
            <a:ext cx="552916" cy="623005"/>
          </a:xfrm>
          <a:custGeom>
            <a:avLst/>
            <a:gdLst>
              <a:gd name="connsiteX0" fmla="*/ 311503 w 552916"/>
              <a:gd name="connsiteY0" fmla="*/ 0 h 623005"/>
              <a:gd name="connsiteX1" fmla="*/ 552916 w 552916"/>
              <a:gd name="connsiteY1" fmla="*/ 0 h 623005"/>
              <a:gd name="connsiteX2" fmla="*/ 552916 w 552916"/>
              <a:gd name="connsiteY2" fmla="*/ 623005 h 623005"/>
              <a:gd name="connsiteX3" fmla="*/ 311503 w 552916"/>
              <a:gd name="connsiteY3" fmla="*/ 623005 h 623005"/>
              <a:gd name="connsiteX4" fmla="*/ 6329 w 552916"/>
              <a:gd name="connsiteY4" fmla="*/ 374281 h 623005"/>
              <a:gd name="connsiteX5" fmla="*/ 0 w 552916"/>
              <a:gd name="connsiteY5" fmla="*/ 311503 h 623005"/>
              <a:gd name="connsiteX6" fmla="*/ 6329 w 552916"/>
              <a:gd name="connsiteY6" fmla="*/ 248724 h 623005"/>
              <a:gd name="connsiteX7" fmla="*/ 311503 w 552916"/>
              <a:gd name="connsiteY7" fmla="*/ 0 h 623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916" h="623005">
                <a:moveTo>
                  <a:pt x="311503" y="0"/>
                </a:moveTo>
                <a:lnTo>
                  <a:pt x="552916" y="0"/>
                </a:lnTo>
                <a:lnTo>
                  <a:pt x="552916" y="623005"/>
                </a:lnTo>
                <a:lnTo>
                  <a:pt x="311503" y="623005"/>
                </a:lnTo>
                <a:cubicBezTo>
                  <a:pt x="160970" y="623005"/>
                  <a:pt x="35375" y="516227"/>
                  <a:pt x="6329" y="374281"/>
                </a:cubicBezTo>
                <a:lnTo>
                  <a:pt x="0" y="311503"/>
                </a:lnTo>
                <a:lnTo>
                  <a:pt x="6329" y="248724"/>
                </a:lnTo>
                <a:cubicBezTo>
                  <a:pt x="35375" y="106778"/>
                  <a:pt x="160970" y="0"/>
                  <a:pt x="311503" y="0"/>
                </a:cubicBezTo>
                <a:close/>
              </a:path>
            </a:pathLst>
          </a:custGeom>
          <a:solidFill>
            <a:srgbClr val="2882C0"/>
          </a:solidFill>
          <a:ln w="12700" cap="flat" cmpd="sng" algn="ctr">
            <a:solidFill>
              <a:schemeClr val="lt2">
                <a:lumMod val="75000"/>
              </a:schemeClr>
            </a:solid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sz="2000">
              <a:solidFill>
                <a:schemeClr val="lt1"/>
              </a:solidFill>
              <a:latin typeface="+mj-ea"/>
              <a:ea typeface="+mj-ea"/>
            </a:endParaRPr>
          </a:p>
        </p:txBody>
      </p:sp>
      <p:sp>
        <p:nvSpPr>
          <p:cNvPr id="97" name="503054"/>
          <p:cNvSpPr/>
          <p:nvPr>
            <p:custDataLst>
              <p:tags r:id="rId12"/>
            </p:custDataLst>
          </p:nvPr>
        </p:nvSpPr>
        <p:spPr bwMode="auto">
          <a:xfrm>
            <a:off x="4228047" y="3785607"/>
            <a:ext cx="6089161" cy="623006"/>
          </a:xfrm>
          <a:custGeom>
            <a:avLst/>
            <a:gdLst>
              <a:gd name="connsiteX0" fmla="*/ 0 w 6089161"/>
              <a:gd name="connsiteY0" fmla="*/ 0 h 623006"/>
              <a:gd name="connsiteX1" fmla="*/ 5777658 w 6089161"/>
              <a:gd name="connsiteY1" fmla="*/ 0 h 623006"/>
              <a:gd name="connsiteX2" fmla="*/ 6089161 w 6089161"/>
              <a:gd name="connsiteY2" fmla="*/ 311503 h 623006"/>
              <a:gd name="connsiteX3" fmla="*/ 6089160 w 6089161"/>
              <a:gd name="connsiteY3" fmla="*/ 311503 h 623006"/>
              <a:gd name="connsiteX4" fmla="*/ 5777657 w 6089161"/>
              <a:gd name="connsiteY4" fmla="*/ 623006 h 623006"/>
              <a:gd name="connsiteX5" fmla="*/ 0 w 6089161"/>
              <a:gd name="connsiteY5" fmla="*/ 623005 h 623006"/>
              <a:gd name="connsiteX6" fmla="*/ 0 w 6089161"/>
              <a:gd name="connsiteY6" fmla="*/ 0 h 62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9161" h="623006">
                <a:moveTo>
                  <a:pt x="0" y="0"/>
                </a:moveTo>
                <a:lnTo>
                  <a:pt x="5777658" y="0"/>
                </a:lnTo>
                <a:cubicBezTo>
                  <a:pt x="5949696" y="0"/>
                  <a:pt x="6089161" y="139465"/>
                  <a:pt x="6089161" y="311503"/>
                </a:cubicBezTo>
                <a:lnTo>
                  <a:pt x="6089160" y="311503"/>
                </a:lnTo>
                <a:cubicBezTo>
                  <a:pt x="6089160" y="483541"/>
                  <a:pt x="5949695" y="623006"/>
                  <a:pt x="5777657" y="623006"/>
                </a:cubicBezTo>
                <a:lnTo>
                  <a:pt x="0" y="623005"/>
                </a:lnTo>
                <a:lnTo>
                  <a:pt x="0" y="0"/>
                </a:lnTo>
                <a:close/>
              </a:path>
            </a:pathLst>
          </a:custGeom>
          <a:gradFill>
            <a:gsLst>
              <a:gs pos="0">
                <a:srgbClr val="FFFFFF">
                  <a:lumMod val="0"/>
                  <a:lumOff val="100000"/>
                </a:srgbClr>
              </a:gs>
              <a:gs pos="100000">
                <a:srgbClr val="FFFFFF"/>
              </a:gs>
            </a:gsLst>
            <a:lin ang="5400000" scaled="0"/>
          </a:gradFill>
          <a:ln w="12700" cap="flat" cmpd="sng" algn="ctr">
            <a:solidFill>
              <a:schemeClr val="lt2">
                <a:lumMod val="75000"/>
              </a:schemeClr>
            </a:solid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sz="2000">
              <a:solidFill>
                <a:schemeClr val="lt1"/>
              </a:solidFill>
              <a:latin typeface="+mj-ea"/>
              <a:ea typeface="+mj-ea"/>
            </a:endParaRPr>
          </a:p>
        </p:txBody>
      </p:sp>
      <p:grpSp>
        <p:nvGrpSpPr>
          <p:cNvPr id="49" name="348225"/>
          <p:cNvGrpSpPr/>
          <p:nvPr/>
        </p:nvGrpSpPr>
        <p:grpSpPr>
          <a:xfrm>
            <a:off x="9809982" y="2317306"/>
            <a:ext cx="319580" cy="319580"/>
            <a:chOff x="-967249" y="4005064"/>
            <a:chExt cx="352926" cy="352926"/>
          </a:xfrm>
        </p:grpSpPr>
        <p:sp>
          <p:nvSpPr>
            <p:cNvPr id="51" name="椭圆 50"/>
            <p:cNvSpPr/>
            <p:nvPr>
              <p:custDataLst>
                <p:tags r:id="rId13"/>
              </p:custDataLst>
            </p:nvPr>
          </p:nvSpPr>
          <p:spPr bwMode="auto">
            <a:xfrm>
              <a:off x="-967249" y="4005064"/>
              <a:ext cx="352926" cy="352926"/>
            </a:xfrm>
            <a:prstGeom prst="ellipse">
              <a:avLst/>
            </a:prstGeom>
            <a:gradFill>
              <a:gsLst>
                <a:gs pos="0">
                  <a:srgbClr val="137E89">
                    <a:lumMod val="85000"/>
                    <a:lumOff val="15000"/>
                  </a:srgbClr>
                </a:gs>
                <a:gs pos="53000">
                  <a:srgbClr val="137E89">
                    <a:lumMod val="98000"/>
                    <a:lumOff val="2000"/>
                  </a:srgbClr>
                </a:gs>
                <a:gs pos="100000">
                  <a:srgbClr val="0E5E67">
                    <a:lumMod val="85000"/>
                  </a:srgbClr>
                </a:gs>
              </a:gsLst>
              <a:lin ang="5400000" scaled="0"/>
            </a:gra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lstStyle/>
            <a:p>
              <a:pPr algn="ctr"/>
              <a:endParaRPr lang="zh-CN" altLang="en-US" sz="2000">
                <a:solidFill>
                  <a:schemeClr val="lt1"/>
                </a:solidFill>
                <a:latin typeface="+mj-ea"/>
                <a:ea typeface="+mj-ea"/>
              </a:endParaRPr>
            </a:p>
          </p:txBody>
        </p:sp>
        <p:sp>
          <p:nvSpPr>
            <p:cNvPr id="52" name="箭头: V 形 51"/>
            <p:cNvSpPr/>
            <p:nvPr>
              <p:custDataLst>
                <p:tags r:id="rId14"/>
              </p:custDataLst>
            </p:nvPr>
          </p:nvSpPr>
          <p:spPr bwMode="auto">
            <a:xfrm>
              <a:off x="-857842" y="4061673"/>
              <a:ext cx="152122" cy="239707"/>
            </a:xfrm>
            <a:prstGeom prst="chevron">
              <a:avLst/>
            </a:prstGeom>
            <a:solidFill>
              <a:schemeClr val="l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pPr>
              <a:endParaRPr kumimoji="0" lang="zh-CN" altLang="en-US" sz="1800" b="0" i="0" u="none" strike="noStrike" cap="none" normalizeH="0" baseline="0">
                <a:ln>
                  <a:noFill/>
                </a:ln>
                <a:solidFill>
                  <a:schemeClr val="dk1"/>
                </a:solidFill>
                <a:effectLst/>
                <a:latin typeface="Arial" panose="020B0704020202020204" pitchFamily="34" charset="0"/>
                <a:ea typeface="宋体" panose="02010600030101010101" pitchFamily="2" charset="-122"/>
              </a:endParaRPr>
            </a:p>
          </p:txBody>
        </p:sp>
      </p:grpSp>
      <p:grpSp>
        <p:nvGrpSpPr>
          <p:cNvPr id="57" name="719655"/>
          <p:cNvGrpSpPr/>
          <p:nvPr/>
        </p:nvGrpSpPr>
        <p:grpSpPr>
          <a:xfrm>
            <a:off x="9809982" y="3146969"/>
            <a:ext cx="319580" cy="319580"/>
            <a:chOff x="-967249" y="4005064"/>
            <a:chExt cx="352926" cy="352926"/>
          </a:xfrm>
        </p:grpSpPr>
        <p:sp>
          <p:nvSpPr>
            <p:cNvPr id="58" name="椭圆 57"/>
            <p:cNvSpPr/>
            <p:nvPr>
              <p:custDataLst>
                <p:tags r:id="rId15"/>
              </p:custDataLst>
            </p:nvPr>
          </p:nvSpPr>
          <p:spPr bwMode="auto">
            <a:xfrm>
              <a:off x="-967249" y="4005064"/>
              <a:ext cx="352926" cy="352926"/>
            </a:xfrm>
            <a:prstGeom prst="ellipse">
              <a:avLst/>
            </a:prstGeom>
            <a:gradFill>
              <a:gsLst>
                <a:gs pos="0">
                  <a:srgbClr val="137E89">
                    <a:lumMod val="85000"/>
                    <a:lumOff val="15000"/>
                  </a:srgbClr>
                </a:gs>
                <a:gs pos="53000">
                  <a:srgbClr val="137E89">
                    <a:lumMod val="98000"/>
                    <a:lumOff val="2000"/>
                  </a:srgbClr>
                </a:gs>
                <a:gs pos="100000">
                  <a:srgbClr val="0E5E67">
                    <a:lumMod val="85000"/>
                  </a:srgbClr>
                </a:gs>
              </a:gsLst>
              <a:lin ang="5400000" scaled="0"/>
            </a:gra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lstStyle/>
            <a:p>
              <a:pPr algn="ctr"/>
              <a:endParaRPr lang="zh-CN" altLang="en-US" sz="2000">
                <a:solidFill>
                  <a:schemeClr val="lt1"/>
                </a:solidFill>
                <a:latin typeface="+mj-ea"/>
                <a:ea typeface="+mj-ea"/>
              </a:endParaRPr>
            </a:p>
          </p:txBody>
        </p:sp>
        <p:sp>
          <p:nvSpPr>
            <p:cNvPr id="59" name="箭头: V 形 58"/>
            <p:cNvSpPr/>
            <p:nvPr>
              <p:custDataLst>
                <p:tags r:id="rId16"/>
              </p:custDataLst>
            </p:nvPr>
          </p:nvSpPr>
          <p:spPr bwMode="auto">
            <a:xfrm>
              <a:off x="-857842" y="4061673"/>
              <a:ext cx="152122" cy="239707"/>
            </a:xfrm>
            <a:prstGeom prst="chevron">
              <a:avLst/>
            </a:prstGeom>
            <a:solidFill>
              <a:schemeClr val="l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pPr>
              <a:endParaRPr kumimoji="0" lang="zh-CN" altLang="en-US" sz="1800" b="0" i="0" u="none" strike="noStrike" cap="none" normalizeH="0" baseline="0">
                <a:ln>
                  <a:noFill/>
                </a:ln>
                <a:solidFill>
                  <a:schemeClr val="dk1"/>
                </a:solidFill>
                <a:effectLst/>
                <a:latin typeface="Arial" panose="020B0704020202020204" pitchFamily="34" charset="0"/>
                <a:ea typeface="宋体" panose="02010600030101010101" pitchFamily="2" charset="-122"/>
              </a:endParaRPr>
            </a:p>
          </p:txBody>
        </p:sp>
      </p:grpSp>
      <p:grpSp>
        <p:nvGrpSpPr>
          <p:cNvPr id="64" name="554826"/>
          <p:cNvGrpSpPr/>
          <p:nvPr/>
        </p:nvGrpSpPr>
        <p:grpSpPr>
          <a:xfrm>
            <a:off x="9809982" y="3956212"/>
            <a:ext cx="319580" cy="319580"/>
            <a:chOff x="-967249" y="4005064"/>
            <a:chExt cx="352926" cy="352926"/>
          </a:xfrm>
        </p:grpSpPr>
        <p:sp>
          <p:nvSpPr>
            <p:cNvPr id="65" name="椭圆 64"/>
            <p:cNvSpPr/>
            <p:nvPr>
              <p:custDataLst>
                <p:tags r:id="rId17"/>
              </p:custDataLst>
            </p:nvPr>
          </p:nvSpPr>
          <p:spPr bwMode="auto">
            <a:xfrm>
              <a:off x="-967249" y="4005064"/>
              <a:ext cx="352926" cy="352926"/>
            </a:xfrm>
            <a:prstGeom prst="ellipse">
              <a:avLst/>
            </a:prstGeom>
            <a:gradFill>
              <a:gsLst>
                <a:gs pos="0">
                  <a:srgbClr val="137E89">
                    <a:lumMod val="85000"/>
                    <a:lumOff val="15000"/>
                  </a:srgbClr>
                </a:gs>
                <a:gs pos="53000">
                  <a:srgbClr val="137E89">
                    <a:lumMod val="98000"/>
                    <a:lumOff val="2000"/>
                  </a:srgbClr>
                </a:gs>
                <a:gs pos="100000">
                  <a:srgbClr val="0E5E67">
                    <a:lumMod val="85000"/>
                  </a:srgbClr>
                </a:gs>
              </a:gsLst>
              <a:lin ang="5400000" scaled="0"/>
            </a:gra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lstStyle/>
            <a:p>
              <a:pPr algn="ctr"/>
              <a:endParaRPr lang="zh-CN" altLang="en-US" sz="2000">
                <a:solidFill>
                  <a:schemeClr val="lt1"/>
                </a:solidFill>
                <a:latin typeface="+mj-ea"/>
                <a:ea typeface="+mj-ea"/>
              </a:endParaRPr>
            </a:p>
          </p:txBody>
        </p:sp>
        <p:sp>
          <p:nvSpPr>
            <p:cNvPr id="66" name="箭头: V 形 65"/>
            <p:cNvSpPr/>
            <p:nvPr>
              <p:custDataLst>
                <p:tags r:id="rId18"/>
              </p:custDataLst>
            </p:nvPr>
          </p:nvSpPr>
          <p:spPr bwMode="auto">
            <a:xfrm>
              <a:off x="-857842" y="4061673"/>
              <a:ext cx="152122" cy="239707"/>
            </a:xfrm>
            <a:prstGeom prst="chevron">
              <a:avLst/>
            </a:prstGeom>
            <a:solidFill>
              <a:schemeClr val="l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pPr>
              <a:endParaRPr kumimoji="0" lang="zh-CN" altLang="en-US" sz="1800" b="0" i="0" u="none" strike="noStrike" cap="none" normalizeH="0" baseline="0">
                <a:ln>
                  <a:noFill/>
                </a:ln>
                <a:solidFill>
                  <a:schemeClr val="dk1"/>
                </a:solidFill>
                <a:effectLst/>
                <a:latin typeface="Arial" panose="020B0704020202020204" pitchFamily="34" charset="0"/>
                <a:ea typeface="宋体" panose="02010600030101010101" pitchFamily="2" charset="-122"/>
              </a:endParaRPr>
            </a:p>
          </p:txBody>
        </p:sp>
      </p:grpSp>
      <p:sp>
        <p:nvSpPr>
          <p:cNvPr id="48" name="926256"/>
          <p:cNvSpPr/>
          <p:nvPr>
            <p:custDataLst>
              <p:tags r:id="rId19"/>
            </p:custDataLst>
          </p:nvPr>
        </p:nvSpPr>
        <p:spPr>
          <a:xfrm>
            <a:off x="3795581" y="2180560"/>
            <a:ext cx="341760" cy="584775"/>
          </a:xfrm>
          <a:prstGeom prst="rect">
            <a:avLst/>
          </a:prstGeom>
        </p:spPr>
        <p:txBody>
          <a:bodyPr wrap="none">
            <a:spAutoFit/>
          </a:bodyPr>
          <a:lstStyle/>
          <a:p>
            <a:pPr algn="ctr"/>
            <a:r>
              <a:rPr lang="en-US" altLang="zh-CN" sz="3200">
                <a:solidFill>
                  <a:schemeClr val="lt1"/>
                </a:solidFill>
                <a:latin typeface="Impact" panose="020B0806030902050204" pitchFamily="34" charset="0"/>
              </a:rPr>
              <a:t>1</a:t>
            </a:r>
            <a:endParaRPr lang="en-US" altLang="zh-CN" sz="3200">
              <a:solidFill>
                <a:schemeClr val="lt1"/>
              </a:solidFill>
              <a:latin typeface="Impact" panose="020B0806030902050204" pitchFamily="34" charset="0"/>
            </a:endParaRPr>
          </a:p>
        </p:txBody>
      </p:sp>
      <p:sp>
        <p:nvSpPr>
          <p:cNvPr id="56" name="398776"/>
          <p:cNvSpPr/>
          <p:nvPr>
            <p:custDataLst>
              <p:tags r:id="rId20"/>
            </p:custDataLst>
          </p:nvPr>
        </p:nvSpPr>
        <p:spPr>
          <a:xfrm>
            <a:off x="3770735" y="3010223"/>
            <a:ext cx="391453" cy="584775"/>
          </a:xfrm>
          <a:prstGeom prst="rect">
            <a:avLst/>
          </a:prstGeom>
        </p:spPr>
        <p:txBody>
          <a:bodyPr wrap="none">
            <a:spAutoFit/>
          </a:bodyPr>
          <a:lstStyle/>
          <a:p>
            <a:pPr algn="ctr"/>
            <a:r>
              <a:rPr lang="en-US" altLang="zh-CN" sz="3200">
                <a:solidFill>
                  <a:schemeClr val="lt1"/>
                </a:solidFill>
                <a:latin typeface="Impact" panose="020B0806030902050204" pitchFamily="34" charset="0"/>
              </a:rPr>
              <a:t>2</a:t>
            </a:r>
            <a:endParaRPr lang="en-US" altLang="zh-CN" sz="3200">
              <a:solidFill>
                <a:schemeClr val="lt1"/>
              </a:solidFill>
              <a:latin typeface="Impact" panose="020B0806030902050204" pitchFamily="34" charset="0"/>
            </a:endParaRPr>
          </a:p>
        </p:txBody>
      </p:sp>
      <p:sp>
        <p:nvSpPr>
          <p:cNvPr id="63" name="133957"/>
          <p:cNvSpPr/>
          <p:nvPr>
            <p:custDataLst>
              <p:tags r:id="rId21"/>
            </p:custDataLst>
          </p:nvPr>
        </p:nvSpPr>
        <p:spPr>
          <a:xfrm>
            <a:off x="3765125" y="3805819"/>
            <a:ext cx="402674" cy="584775"/>
          </a:xfrm>
          <a:prstGeom prst="rect">
            <a:avLst/>
          </a:prstGeom>
        </p:spPr>
        <p:txBody>
          <a:bodyPr wrap="none">
            <a:spAutoFit/>
          </a:bodyPr>
          <a:lstStyle/>
          <a:p>
            <a:pPr algn="ctr"/>
            <a:r>
              <a:rPr lang="en-US" altLang="zh-CN" sz="3200">
                <a:solidFill>
                  <a:schemeClr val="lt1"/>
                </a:solidFill>
                <a:latin typeface="Impact" panose="020B0806030902050204" pitchFamily="34" charset="0"/>
              </a:rPr>
              <a:t>3</a:t>
            </a:r>
            <a:endParaRPr lang="en-US" altLang="zh-CN" sz="3200">
              <a:solidFill>
                <a:schemeClr val="lt1"/>
              </a:solidFill>
              <a:latin typeface="Impact" panose="020B0806030902050204" pitchFamily="34" charset="0"/>
            </a:endParaRPr>
          </a:p>
        </p:txBody>
      </p:sp>
      <p:sp>
        <p:nvSpPr>
          <p:cNvPr id="47" name="405377"/>
          <p:cNvSpPr txBox="1">
            <a:spLocks noChangeArrowheads="1"/>
          </p:cNvSpPr>
          <p:nvPr>
            <p:custDataLst>
              <p:tags r:id="rId22"/>
            </p:custDataLst>
          </p:nvPr>
        </p:nvSpPr>
        <p:spPr bwMode="auto">
          <a:xfrm>
            <a:off x="4317997" y="2202329"/>
            <a:ext cx="4482912" cy="5558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7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7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7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7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7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7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7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704020202020204" pitchFamily="34" charset="0"/>
                <a:ea typeface="微软雅黑" panose="020B0503020204020204" pitchFamily="34" charset="-122"/>
              </a:defRPr>
            </a:lvl9pPr>
          </a:lstStyle>
          <a:p>
            <a:r>
              <a:rPr lang="en-US" altLang="ru-RU" sz="3200" b="1" dirty="0">
                <a:solidFill>
                  <a:schemeClr val="tx1">
                    <a:lumMod val="85000"/>
                    <a:lumOff val="15000"/>
                  </a:schemeClr>
                </a:solidFill>
                <a:latin typeface="Arial" panose="020B0704020202020204" pitchFamily="34" charset="0"/>
                <a:ea typeface="汉仪正圆-45W" panose="00020600040101010101" charset="-122"/>
                <a:cs typeface="Arial" panose="020B0704020202020204" pitchFamily="34" charset="0"/>
              </a:rPr>
              <a:t>Background</a:t>
            </a:r>
            <a:endParaRPr lang="en-US" altLang="ru-RU" sz="3200" b="1" dirty="0">
              <a:solidFill>
                <a:schemeClr val="tx1">
                  <a:lumMod val="85000"/>
                  <a:lumOff val="15000"/>
                </a:schemeClr>
              </a:solidFill>
              <a:latin typeface="Arial" panose="020B0704020202020204" pitchFamily="34" charset="0"/>
              <a:ea typeface="汉仪正圆-45W" panose="00020600040101010101" charset="-122"/>
              <a:cs typeface="Arial" panose="020B0704020202020204" pitchFamily="34" charset="0"/>
            </a:endParaRPr>
          </a:p>
        </p:txBody>
      </p:sp>
      <p:sp>
        <p:nvSpPr>
          <p:cNvPr id="55" name="877797"/>
          <p:cNvSpPr txBox="1">
            <a:spLocks noChangeArrowheads="1"/>
          </p:cNvSpPr>
          <p:nvPr>
            <p:custDataLst>
              <p:tags r:id="rId23"/>
            </p:custDataLst>
          </p:nvPr>
        </p:nvSpPr>
        <p:spPr bwMode="auto">
          <a:xfrm>
            <a:off x="4318000" y="2973070"/>
            <a:ext cx="5483860" cy="555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7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7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7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7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7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7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7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704020202020204" pitchFamily="34" charset="0"/>
                <a:ea typeface="微软雅黑" panose="020B0503020204020204" pitchFamily="34" charset="-122"/>
              </a:defRPr>
            </a:lvl9pPr>
          </a:lstStyle>
          <a:p>
            <a:r>
              <a:rPr lang="en-US" altLang="zh-CN" sz="3200" b="1" dirty="0">
                <a:solidFill>
                  <a:schemeClr val="tx1">
                    <a:lumMod val="85000"/>
                    <a:lumOff val="15000"/>
                  </a:schemeClr>
                </a:solidFill>
                <a:latin typeface="Arial" panose="020B0704020202020204" pitchFamily="34" charset="0"/>
                <a:ea typeface="汉仪正圆-45W" panose="00020600040101010101" charset="-122"/>
                <a:cs typeface="Arial" panose="020B0704020202020204" pitchFamily="34" charset="0"/>
              </a:rPr>
              <a:t>Key details of the project</a:t>
            </a:r>
            <a:endParaRPr lang="en-US" altLang="zh-CN" sz="3200" b="1" dirty="0">
              <a:solidFill>
                <a:schemeClr val="tx1">
                  <a:lumMod val="85000"/>
                  <a:lumOff val="15000"/>
                </a:schemeClr>
              </a:solidFill>
              <a:latin typeface="Arial" panose="020B0704020202020204" pitchFamily="34" charset="0"/>
              <a:ea typeface="汉仪正圆-45W" panose="00020600040101010101" charset="-122"/>
              <a:cs typeface="Arial" panose="020B0704020202020204" pitchFamily="34" charset="0"/>
            </a:endParaRPr>
          </a:p>
        </p:txBody>
      </p:sp>
      <p:sp>
        <p:nvSpPr>
          <p:cNvPr id="62" name="611978"/>
          <p:cNvSpPr txBox="1">
            <a:spLocks noChangeArrowheads="1"/>
          </p:cNvSpPr>
          <p:nvPr>
            <p:custDataLst>
              <p:tags r:id="rId24"/>
            </p:custDataLst>
          </p:nvPr>
        </p:nvSpPr>
        <p:spPr bwMode="auto">
          <a:xfrm>
            <a:off x="4317997" y="3834788"/>
            <a:ext cx="4482912" cy="5558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7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7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7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7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7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7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7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704020202020204" pitchFamily="34" charset="0"/>
                <a:ea typeface="微软雅黑" panose="020B0503020204020204" pitchFamily="34" charset="-122"/>
              </a:defRPr>
            </a:lvl9pPr>
          </a:lstStyle>
          <a:p>
            <a:r>
              <a:rPr lang="en-US" altLang="zh-CN" sz="3200" b="1" dirty="0">
                <a:solidFill>
                  <a:schemeClr val="tx1">
                    <a:lumMod val="85000"/>
                    <a:lumOff val="15000"/>
                  </a:schemeClr>
                </a:solidFill>
                <a:latin typeface="Arial" panose="020B0704020202020204" pitchFamily="34" charset="0"/>
                <a:ea typeface="汉仪正圆-45W" panose="00020600040101010101" charset="-122"/>
                <a:cs typeface="Arial" panose="020B0704020202020204" pitchFamily="34" charset="0"/>
              </a:rPr>
              <a:t>Videos` overview</a:t>
            </a:r>
            <a:endParaRPr lang="en-US" altLang="zh-CN" sz="3200" b="1" dirty="0">
              <a:solidFill>
                <a:schemeClr val="tx1">
                  <a:lumMod val="85000"/>
                  <a:lumOff val="15000"/>
                </a:schemeClr>
              </a:solidFill>
              <a:latin typeface="Arial" panose="020B0704020202020204" pitchFamily="34" charset="0"/>
              <a:ea typeface="汉仪正圆-45W" panose="00020600040101010101" charset="-122"/>
              <a:cs typeface="Arial" panose="020B0704020202020204" pitchFamily="34" charset="0"/>
            </a:endParaRPr>
          </a:p>
        </p:txBody>
      </p:sp>
      <p:pic>
        <p:nvPicPr>
          <p:cNvPr id="3" name="图片占位符 2" descr="微信截图_20220515105542"/>
          <p:cNvPicPr>
            <a:picLocks noChangeAspect="1"/>
          </p:cNvPicPr>
          <p:nvPr>
            <p:ph type="pic" sz="quarter" idx="10"/>
          </p:nvPr>
        </p:nvPicPr>
        <p:blipFill>
          <a:blip r:embed="rId25"/>
          <a:stretch>
            <a:fillRect/>
          </a:stretch>
        </p:blipFill>
        <p:spPr>
          <a:xfrm>
            <a:off x="409575" y="2166620"/>
            <a:ext cx="3032760" cy="1789430"/>
          </a:xfrm>
          <a:prstGeom prst="rect">
            <a:avLst/>
          </a:prstGeom>
          <a:effectLst>
            <a:outerShdw blurRad="50800" dist="38100" dir="8100000" algn="tr" rotWithShape="0">
              <a:prstClr val="black">
                <a:alpha val="40000"/>
              </a:prstClr>
            </a:outerShdw>
            <a:reflection blurRad="6350" stA="52000" endA="300" endPos="26000" dir="5400000" sy="-100000" algn="bl" rotWithShape="0"/>
            <a:softEdge rad="12700"/>
          </a:effectLst>
        </p:spPr>
      </p:pic>
      <p:sp>
        <p:nvSpPr>
          <p:cNvPr id="5" name="131624"/>
          <p:cNvSpPr/>
          <p:nvPr>
            <p:custDataLst>
              <p:tags r:id="rId26"/>
            </p:custDataLst>
          </p:nvPr>
        </p:nvSpPr>
        <p:spPr bwMode="auto">
          <a:xfrm>
            <a:off x="3621974" y="4634603"/>
            <a:ext cx="552916" cy="623005"/>
          </a:xfrm>
          <a:custGeom>
            <a:avLst/>
            <a:gdLst>
              <a:gd name="connsiteX0" fmla="*/ 311503 w 552916"/>
              <a:gd name="connsiteY0" fmla="*/ 0 h 623005"/>
              <a:gd name="connsiteX1" fmla="*/ 552916 w 552916"/>
              <a:gd name="connsiteY1" fmla="*/ 0 h 623005"/>
              <a:gd name="connsiteX2" fmla="*/ 552916 w 552916"/>
              <a:gd name="connsiteY2" fmla="*/ 623005 h 623005"/>
              <a:gd name="connsiteX3" fmla="*/ 311503 w 552916"/>
              <a:gd name="connsiteY3" fmla="*/ 623005 h 623005"/>
              <a:gd name="connsiteX4" fmla="*/ 6329 w 552916"/>
              <a:gd name="connsiteY4" fmla="*/ 374281 h 623005"/>
              <a:gd name="connsiteX5" fmla="*/ 0 w 552916"/>
              <a:gd name="connsiteY5" fmla="*/ 311503 h 623005"/>
              <a:gd name="connsiteX6" fmla="*/ 6329 w 552916"/>
              <a:gd name="connsiteY6" fmla="*/ 248724 h 623005"/>
              <a:gd name="connsiteX7" fmla="*/ 311503 w 552916"/>
              <a:gd name="connsiteY7" fmla="*/ 0 h 623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916" h="623005">
                <a:moveTo>
                  <a:pt x="311503" y="0"/>
                </a:moveTo>
                <a:lnTo>
                  <a:pt x="552916" y="0"/>
                </a:lnTo>
                <a:lnTo>
                  <a:pt x="552916" y="623005"/>
                </a:lnTo>
                <a:lnTo>
                  <a:pt x="311503" y="623005"/>
                </a:lnTo>
                <a:cubicBezTo>
                  <a:pt x="160970" y="623005"/>
                  <a:pt x="35375" y="516227"/>
                  <a:pt x="6329" y="374281"/>
                </a:cubicBezTo>
                <a:lnTo>
                  <a:pt x="0" y="311503"/>
                </a:lnTo>
                <a:lnTo>
                  <a:pt x="6329" y="248724"/>
                </a:lnTo>
                <a:cubicBezTo>
                  <a:pt x="35375" y="106778"/>
                  <a:pt x="160970" y="0"/>
                  <a:pt x="311503" y="0"/>
                </a:cubicBezTo>
                <a:close/>
              </a:path>
            </a:pathLst>
          </a:custGeom>
          <a:solidFill>
            <a:srgbClr val="2882C0"/>
          </a:solidFill>
          <a:ln w="12700" cap="flat" cmpd="sng" algn="ctr">
            <a:solidFill>
              <a:schemeClr val="lt2">
                <a:lumMod val="75000"/>
              </a:schemeClr>
            </a:solid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sz="2000">
              <a:solidFill>
                <a:schemeClr val="lt1"/>
              </a:solidFill>
              <a:latin typeface="+mj-ea"/>
              <a:ea typeface="+mj-ea"/>
            </a:endParaRPr>
          </a:p>
        </p:txBody>
      </p:sp>
      <p:sp>
        <p:nvSpPr>
          <p:cNvPr id="7" name="503054"/>
          <p:cNvSpPr/>
          <p:nvPr>
            <p:custDataLst>
              <p:tags r:id="rId27"/>
            </p:custDataLst>
          </p:nvPr>
        </p:nvSpPr>
        <p:spPr bwMode="auto">
          <a:xfrm>
            <a:off x="4228682" y="4634602"/>
            <a:ext cx="6089161" cy="623006"/>
          </a:xfrm>
          <a:custGeom>
            <a:avLst/>
            <a:gdLst>
              <a:gd name="connsiteX0" fmla="*/ 0 w 6089161"/>
              <a:gd name="connsiteY0" fmla="*/ 0 h 623006"/>
              <a:gd name="connsiteX1" fmla="*/ 5777658 w 6089161"/>
              <a:gd name="connsiteY1" fmla="*/ 0 h 623006"/>
              <a:gd name="connsiteX2" fmla="*/ 6089161 w 6089161"/>
              <a:gd name="connsiteY2" fmla="*/ 311503 h 623006"/>
              <a:gd name="connsiteX3" fmla="*/ 6089160 w 6089161"/>
              <a:gd name="connsiteY3" fmla="*/ 311503 h 623006"/>
              <a:gd name="connsiteX4" fmla="*/ 5777657 w 6089161"/>
              <a:gd name="connsiteY4" fmla="*/ 623006 h 623006"/>
              <a:gd name="connsiteX5" fmla="*/ 0 w 6089161"/>
              <a:gd name="connsiteY5" fmla="*/ 623005 h 623006"/>
              <a:gd name="connsiteX6" fmla="*/ 0 w 6089161"/>
              <a:gd name="connsiteY6" fmla="*/ 0 h 62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9161" h="623006">
                <a:moveTo>
                  <a:pt x="0" y="0"/>
                </a:moveTo>
                <a:lnTo>
                  <a:pt x="5777658" y="0"/>
                </a:lnTo>
                <a:cubicBezTo>
                  <a:pt x="5949696" y="0"/>
                  <a:pt x="6089161" y="139465"/>
                  <a:pt x="6089161" y="311503"/>
                </a:cubicBezTo>
                <a:lnTo>
                  <a:pt x="6089160" y="311503"/>
                </a:lnTo>
                <a:cubicBezTo>
                  <a:pt x="6089160" y="483541"/>
                  <a:pt x="5949695" y="623006"/>
                  <a:pt x="5777657" y="623006"/>
                </a:cubicBezTo>
                <a:lnTo>
                  <a:pt x="0" y="623005"/>
                </a:lnTo>
                <a:lnTo>
                  <a:pt x="0" y="0"/>
                </a:lnTo>
                <a:close/>
              </a:path>
            </a:pathLst>
          </a:custGeom>
          <a:gradFill>
            <a:gsLst>
              <a:gs pos="0">
                <a:srgbClr val="FFFFFF">
                  <a:lumMod val="0"/>
                  <a:lumOff val="100000"/>
                </a:srgbClr>
              </a:gs>
              <a:gs pos="100000">
                <a:srgbClr val="FFFFFF"/>
              </a:gs>
            </a:gsLst>
            <a:lin ang="5400000" scaled="0"/>
          </a:gradFill>
          <a:ln w="12700" cap="flat" cmpd="sng" algn="ctr">
            <a:solidFill>
              <a:schemeClr val="lt2">
                <a:lumMod val="75000"/>
              </a:schemeClr>
            </a:solid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sz="2000">
              <a:solidFill>
                <a:schemeClr val="lt1"/>
              </a:solidFill>
              <a:latin typeface="+mj-ea"/>
              <a:ea typeface="+mj-ea"/>
            </a:endParaRPr>
          </a:p>
        </p:txBody>
      </p:sp>
      <p:grpSp>
        <p:nvGrpSpPr>
          <p:cNvPr id="8" name="554826"/>
          <p:cNvGrpSpPr/>
          <p:nvPr/>
        </p:nvGrpSpPr>
        <p:grpSpPr>
          <a:xfrm>
            <a:off x="9810617" y="4805207"/>
            <a:ext cx="319580" cy="319580"/>
            <a:chOff x="-967249" y="4005064"/>
            <a:chExt cx="352926" cy="352926"/>
          </a:xfrm>
        </p:grpSpPr>
        <p:sp>
          <p:nvSpPr>
            <p:cNvPr id="9" name="椭圆 8"/>
            <p:cNvSpPr/>
            <p:nvPr>
              <p:custDataLst>
                <p:tags r:id="rId28"/>
              </p:custDataLst>
            </p:nvPr>
          </p:nvSpPr>
          <p:spPr bwMode="auto">
            <a:xfrm>
              <a:off x="-967249" y="4005064"/>
              <a:ext cx="352926" cy="352926"/>
            </a:xfrm>
            <a:prstGeom prst="ellipse">
              <a:avLst/>
            </a:prstGeom>
            <a:gradFill>
              <a:gsLst>
                <a:gs pos="0">
                  <a:srgbClr val="137E89">
                    <a:lumMod val="85000"/>
                    <a:lumOff val="15000"/>
                  </a:srgbClr>
                </a:gs>
                <a:gs pos="53000">
                  <a:srgbClr val="137E89">
                    <a:lumMod val="98000"/>
                    <a:lumOff val="2000"/>
                  </a:srgbClr>
                </a:gs>
                <a:gs pos="100000">
                  <a:srgbClr val="0E5E67">
                    <a:lumMod val="85000"/>
                  </a:srgbClr>
                </a:gs>
              </a:gsLst>
              <a:lin ang="5400000" scaled="0"/>
            </a:gra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lstStyle/>
            <a:p>
              <a:pPr algn="ctr"/>
              <a:endParaRPr lang="zh-CN" altLang="en-US" sz="2000">
                <a:solidFill>
                  <a:schemeClr val="lt1"/>
                </a:solidFill>
                <a:latin typeface="+mj-ea"/>
                <a:ea typeface="+mj-ea"/>
              </a:endParaRPr>
            </a:p>
          </p:txBody>
        </p:sp>
        <p:sp>
          <p:nvSpPr>
            <p:cNvPr id="10" name="箭头: V 形 65"/>
            <p:cNvSpPr/>
            <p:nvPr>
              <p:custDataLst>
                <p:tags r:id="rId29"/>
              </p:custDataLst>
            </p:nvPr>
          </p:nvSpPr>
          <p:spPr bwMode="auto">
            <a:xfrm>
              <a:off x="-857842" y="4061673"/>
              <a:ext cx="152122" cy="239707"/>
            </a:xfrm>
            <a:prstGeom prst="chevron">
              <a:avLst/>
            </a:prstGeom>
            <a:solidFill>
              <a:schemeClr val="l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pPr>
              <a:endParaRPr kumimoji="0" lang="zh-CN" altLang="en-US" sz="1800" b="0" i="0" u="none" strike="noStrike" cap="none" normalizeH="0" baseline="0">
                <a:ln>
                  <a:noFill/>
                </a:ln>
                <a:solidFill>
                  <a:schemeClr val="dk1"/>
                </a:solidFill>
                <a:effectLst/>
                <a:latin typeface="Arial" panose="020B0704020202020204" pitchFamily="34" charset="0"/>
                <a:ea typeface="宋体" panose="02010600030101010101" pitchFamily="2" charset="-122"/>
              </a:endParaRPr>
            </a:p>
          </p:txBody>
        </p:sp>
      </p:grpSp>
      <p:sp>
        <p:nvSpPr>
          <p:cNvPr id="11" name="133957"/>
          <p:cNvSpPr/>
          <p:nvPr>
            <p:custDataLst>
              <p:tags r:id="rId30"/>
            </p:custDataLst>
          </p:nvPr>
        </p:nvSpPr>
        <p:spPr>
          <a:xfrm>
            <a:off x="3774057" y="4654814"/>
            <a:ext cx="386080" cy="583565"/>
          </a:xfrm>
          <a:prstGeom prst="rect">
            <a:avLst/>
          </a:prstGeom>
        </p:spPr>
        <p:txBody>
          <a:bodyPr wrap="none">
            <a:spAutoFit/>
          </a:bodyPr>
          <a:lstStyle/>
          <a:p>
            <a:pPr algn="ctr"/>
            <a:r>
              <a:rPr lang="en-US" altLang="zh-CN" sz="3200">
                <a:solidFill>
                  <a:schemeClr val="lt1"/>
                </a:solidFill>
                <a:latin typeface="Impact" panose="020B0806030902050204" pitchFamily="34" charset="0"/>
              </a:rPr>
              <a:t>4</a:t>
            </a:r>
            <a:endParaRPr lang="en-US" altLang="zh-CN" sz="3200">
              <a:solidFill>
                <a:schemeClr val="lt1"/>
              </a:solidFill>
              <a:latin typeface="Impact" panose="020B0806030902050204" pitchFamily="34" charset="0"/>
            </a:endParaRPr>
          </a:p>
        </p:txBody>
      </p:sp>
      <p:sp>
        <p:nvSpPr>
          <p:cNvPr id="12" name="611978"/>
          <p:cNvSpPr txBox="1">
            <a:spLocks noChangeArrowheads="1"/>
          </p:cNvSpPr>
          <p:nvPr>
            <p:custDataLst>
              <p:tags r:id="rId31"/>
            </p:custDataLst>
          </p:nvPr>
        </p:nvSpPr>
        <p:spPr bwMode="auto">
          <a:xfrm>
            <a:off x="4318632" y="4683783"/>
            <a:ext cx="4482912" cy="5558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7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7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7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7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7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7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7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704020202020204" pitchFamily="34" charset="0"/>
                <a:ea typeface="微软雅黑" panose="020B0503020204020204" pitchFamily="34" charset="-122"/>
              </a:defRPr>
            </a:lvl9pPr>
          </a:lstStyle>
          <a:p>
            <a:r>
              <a:rPr lang="en-US" altLang="ru-RU" sz="3200" b="1" dirty="0">
                <a:solidFill>
                  <a:schemeClr val="tx1">
                    <a:lumMod val="85000"/>
                    <a:lumOff val="15000"/>
                  </a:schemeClr>
                </a:solidFill>
                <a:latin typeface="Arial" panose="020B0704020202020204" pitchFamily="34" charset="0"/>
                <a:ea typeface="汉仪正圆-45W" panose="00020600040101010101" charset="-122"/>
                <a:cs typeface="Arial" panose="020B0704020202020204" pitchFamily="34" charset="0"/>
              </a:rPr>
              <a:t>Plan of work</a:t>
            </a:r>
            <a:endParaRPr lang="en-US" altLang="ru-RU" sz="3200" b="1" dirty="0">
              <a:solidFill>
                <a:schemeClr val="tx1">
                  <a:lumMod val="85000"/>
                  <a:lumOff val="15000"/>
                </a:schemeClr>
              </a:solidFill>
              <a:latin typeface="Arial" panose="020B0704020202020204" pitchFamily="34" charset="0"/>
              <a:ea typeface="汉仪正圆-45W" panose="00020600040101010101" charset="-122"/>
              <a:cs typeface="Arial" panose="020B07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600" advTm="2471">
        <p:blinds dir="vert"/>
      </p:transition>
    </mc:Choice>
    <mc:Fallback>
      <p:transition spd="med" advTm="2471">
        <p:blinds dir="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83398" descr="C:\Users\安娜\Downloads\微信图片_20220515120852.png微信图片_20220515120852"/>
          <p:cNvPicPr>
            <a:picLocks noGrp="1" noChangeAspect="1"/>
          </p:cNvPicPr>
          <p:nvPr>
            <p:ph type="pic" sz="quarter" idx="11"/>
            <p:custDataLst>
              <p:tags r:id="rId1"/>
            </p:custDataLst>
          </p:nvPr>
        </p:nvPicPr>
        <p:blipFill rotWithShape="1">
          <a:blip r:embed="rId2"/>
          <a:srcRect/>
          <a:stretch>
            <a:fillRect/>
          </a:stretch>
        </p:blipFill>
        <p:spPr>
          <a:xfrm>
            <a:off x="0" y="-34290"/>
            <a:ext cx="8084185" cy="2764155"/>
          </a:xfrm>
          <a:solidFill>
            <a:schemeClr val="lt1">
              <a:lumMod val="85000"/>
            </a:schemeClr>
          </a:solidFill>
        </p:spPr>
      </p:pic>
      <p:sp>
        <p:nvSpPr>
          <p:cNvPr id="9" name="828579"/>
          <p:cNvSpPr/>
          <p:nvPr>
            <p:custDataLst>
              <p:tags r:id="rId3"/>
            </p:custDataLst>
          </p:nvPr>
        </p:nvSpPr>
        <p:spPr bwMode="auto">
          <a:xfrm>
            <a:off x="1359435" y="2296242"/>
            <a:ext cx="2176806" cy="2176806"/>
          </a:xfrm>
          <a:prstGeom prst="ellipse">
            <a:avLst/>
          </a:prstGeom>
          <a:solidFill>
            <a:srgbClr val="2882C0"/>
          </a:solidFill>
          <a:ln w="12700" cap="flat" cmpd="sng" algn="ctr">
            <a:solidFill>
              <a:schemeClr val="lt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a:endParaRPr lang="zh-CN" altLang="en-US" sz="2000">
              <a:solidFill>
                <a:schemeClr val="lt1"/>
              </a:solidFill>
              <a:latin typeface="+mj-ea"/>
              <a:ea typeface="+mj-ea"/>
            </a:endParaRPr>
          </a:p>
        </p:txBody>
      </p:sp>
      <p:sp>
        <p:nvSpPr>
          <p:cNvPr id="38" name="290998"/>
          <p:cNvSpPr>
            <a:spLocks noChangeArrowheads="1"/>
          </p:cNvSpPr>
          <p:nvPr>
            <p:custDataLst>
              <p:tags r:id="rId4"/>
            </p:custDataLst>
          </p:nvPr>
        </p:nvSpPr>
        <p:spPr bwMode="auto">
          <a:xfrm>
            <a:off x="1935896" y="2322816"/>
            <a:ext cx="88220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eaLnBrk="0" hangingPunct="0">
              <a:defRPr>
                <a:solidFill>
                  <a:schemeClr val="tx1"/>
                </a:solidFill>
                <a:latin typeface="Calibri" panose="020F0502020204030204" pitchFamily="34" charset="0"/>
                <a:ea typeface="宋体" panose="02010600030101010101" pitchFamily="2" charset="-122"/>
              </a:defRPr>
            </a:lvl1pPr>
            <a:lvl2pPr marL="742950" indent="-285750" defTabSz="1216025" eaLnBrk="0" hangingPunct="0">
              <a:defRPr>
                <a:solidFill>
                  <a:schemeClr val="tx1"/>
                </a:solidFill>
                <a:latin typeface="Calibri" panose="020F0502020204030204" pitchFamily="34" charset="0"/>
                <a:ea typeface="宋体" panose="02010600030101010101" pitchFamily="2" charset="-122"/>
              </a:defRPr>
            </a:lvl2pPr>
            <a:lvl3pPr marL="1143000" indent="-228600" defTabSz="1216025" eaLnBrk="0" hangingPunct="0">
              <a:defRPr>
                <a:solidFill>
                  <a:schemeClr val="tx1"/>
                </a:solidFill>
                <a:latin typeface="Calibri" panose="020F0502020204030204" pitchFamily="34" charset="0"/>
                <a:ea typeface="宋体" panose="02010600030101010101" pitchFamily="2" charset="-122"/>
              </a:defRPr>
            </a:lvl3pPr>
            <a:lvl4pPr marL="1600200" indent="-228600" defTabSz="1216025" eaLnBrk="0" hangingPunct="0">
              <a:defRPr>
                <a:solidFill>
                  <a:schemeClr val="tx1"/>
                </a:solidFill>
                <a:latin typeface="Calibri" panose="020F0502020204030204" pitchFamily="34" charset="0"/>
                <a:ea typeface="宋体" panose="02010600030101010101" pitchFamily="2" charset="-122"/>
              </a:defRPr>
            </a:lvl4pPr>
            <a:lvl5pPr marL="2057400" indent="-228600" defTabSz="1216025" eaLnBrk="0" hangingPunct="0">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en-US" altLang="zh-CN" sz="13800">
                <a:solidFill>
                  <a:schemeClr val="lt1"/>
                </a:solidFill>
                <a:latin typeface="Impact" panose="020B0806030902050204" pitchFamily="34" charset="0"/>
                <a:ea typeface="AXIS Std B" panose="020B0700000000000000" pitchFamily="34" charset="-128"/>
                <a:sym typeface="Arial" panose="020B0704020202020204" pitchFamily="34" charset="0"/>
              </a:rPr>
              <a:t>1</a:t>
            </a:r>
            <a:endParaRPr lang="en-US" altLang="zh-CN" sz="13800">
              <a:solidFill>
                <a:schemeClr val="lt1"/>
              </a:solidFill>
              <a:latin typeface="Impact" panose="020B0806030902050204" pitchFamily="34" charset="0"/>
              <a:ea typeface="AXIS Std B" panose="020B0700000000000000" pitchFamily="34" charset="-128"/>
              <a:sym typeface="Arial" panose="020B0704020202020204" pitchFamily="34" charset="0"/>
            </a:endParaRPr>
          </a:p>
        </p:txBody>
      </p:sp>
      <p:sp>
        <p:nvSpPr>
          <p:cNvPr id="39" name="662318"/>
          <p:cNvSpPr/>
          <p:nvPr/>
        </p:nvSpPr>
        <p:spPr>
          <a:xfrm>
            <a:off x="4194316" y="2690387"/>
            <a:ext cx="6728601" cy="1014730"/>
          </a:xfrm>
          <a:prstGeom prst="rect">
            <a:avLst/>
          </a:prstGeom>
        </p:spPr>
        <p:txBody>
          <a:bodyPr wrap="square" rtlCol="0">
            <a:spAutoFit/>
          </a:bodyPr>
          <a:lstStyle/>
          <a:p>
            <a:pPr lvl="0" algn="l">
              <a:spcBef>
                <a:spcPts val="0"/>
              </a:spcBef>
              <a:spcAft>
                <a:spcPts val="0"/>
              </a:spcAft>
              <a:buClrTx/>
              <a:buSzTx/>
            </a:pPr>
            <a:r>
              <a:rPr lang="en-US" sz="6000" b="1" kern="100" dirty="0">
                <a:solidFill>
                  <a:schemeClr val="accent1"/>
                </a:solidFill>
                <a:latin typeface="汉仪雅酷黑-75J" panose="00020600040101010101" charset="-122"/>
                <a:ea typeface="汉仪雅酷黑-75J" panose="00020600040101010101" charset="-122"/>
                <a:cs typeface="Times New Roman" panose="02020803070505020304" pitchFamily="18" charset="0"/>
                <a:sym typeface="+mn-ea"/>
              </a:rPr>
              <a:t>Backgound</a:t>
            </a:r>
            <a:endParaRPr lang="en-US" sz="6000" b="1" kern="100" dirty="0">
              <a:solidFill>
                <a:schemeClr val="accent1"/>
              </a:solidFill>
              <a:latin typeface="汉仪雅酷黑-75J" panose="00020600040101010101" charset="-122"/>
              <a:ea typeface="汉仪雅酷黑-75J" panose="00020600040101010101" charset="-122"/>
              <a:cs typeface="Times New Roman" panose="02020803070505020304" pitchFamily="18" charset="0"/>
              <a:sym typeface="+mn-ea"/>
            </a:endParaRPr>
          </a:p>
        </p:txBody>
      </p:sp>
      <p:sp>
        <p:nvSpPr>
          <p:cNvPr id="48" name="407599"/>
          <p:cNvSpPr/>
          <p:nvPr>
            <p:custDataLst>
              <p:tags r:id="rId5"/>
            </p:custDataLst>
          </p:nvPr>
        </p:nvSpPr>
        <p:spPr bwMode="auto">
          <a:xfrm>
            <a:off x="10113386" y="519432"/>
            <a:ext cx="725371" cy="909193"/>
          </a:xfrm>
          <a:custGeom>
            <a:avLst/>
            <a:gdLst>
              <a:gd name="T0" fmla="*/ 0 w 6103"/>
              <a:gd name="T1" fmla="*/ 0 h 7657"/>
              <a:gd name="T2" fmla="*/ 2161 w 6103"/>
              <a:gd name="T3" fmla="*/ 0 h 7657"/>
              <a:gd name="T4" fmla="*/ 2518 w 6103"/>
              <a:gd name="T5" fmla="*/ 134 h 7657"/>
              <a:gd name="T6" fmla="*/ 5851 w 6103"/>
              <a:gd name="T7" fmla="*/ 3437 h 7657"/>
              <a:gd name="T8" fmla="*/ 5889 w 6103"/>
              <a:gd name="T9" fmla="*/ 4178 h 7657"/>
              <a:gd name="T10" fmla="*/ 2567 w 6103"/>
              <a:gd name="T11" fmla="*/ 7474 h 7657"/>
              <a:gd name="T12" fmla="*/ 2104 w 6103"/>
              <a:gd name="T13" fmla="*/ 7657 h 7657"/>
              <a:gd name="T14" fmla="*/ 0 w 6103"/>
              <a:gd name="T15" fmla="*/ 7657 h 7657"/>
              <a:gd name="T16" fmla="*/ 3856 w 6103"/>
              <a:gd name="T17" fmla="*/ 3826 h 7657"/>
              <a:gd name="T18" fmla="*/ 0 w 6103"/>
              <a:gd name="T19" fmla="*/ 0 h 7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03" h="7657">
                <a:moveTo>
                  <a:pt x="0" y="0"/>
                </a:moveTo>
                <a:lnTo>
                  <a:pt x="2161" y="0"/>
                </a:lnTo>
                <a:cubicBezTo>
                  <a:pt x="2288" y="2"/>
                  <a:pt x="2388" y="1"/>
                  <a:pt x="2518" y="134"/>
                </a:cubicBezTo>
                <a:cubicBezTo>
                  <a:pt x="3611" y="1252"/>
                  <a:pt x="4740" y="2336"/>
                  <a:pt x="5851" y="3437"/>
                </a:cubicBezTo>
                <a:cubicBezTo>
                  <a:pt x="6103" y="3684"/>
                  <a:pt x="6086" y="3960"/>
                  <a:pt x="5889" y="4178"/>
                </a:cubicBezTo>
                <a:cubicBezTo>
                  <a:pt x="4782" y="5277"/>
                  <a:pt x="3674" y="6375"/>
                  <a:pt x="2567" y="7474"/>
                </a:cubicBezTo>
                <a:cubicBezTo>
                  <a:pt x="2440" y="7589"/>
                  <a:pt x="2284" y="7647"/>
                  <a:pt x="2104" y="7657"/>
                </a:cubicBezTo>
                <a:lnTo>
                  <a:pt x="0" y="7657"/>
                </a:lnTo>
                <a:lnTo>
                  <a:pt x="3856" y="3826"/>
                </a:lnTo>
                <a:lnTo>
                  <a:pt x="0" y="0"/>
                </a:lnTo>
                <a:close/>
              </a:path>
            </a:pathLst>
          </a:custGeom>
          <a:solidFill>
            <a:schemeClr val="dk2">
              <a:alpha val="3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lstStyle/>
          <a:p>
            <a:pPr algn="ctr"/>
            <a:endParaRPr lang="zh-CN" altLang="en-US" sz="2000">
              <a:solidFill>
                <a:schemeClr val="lt1"/>
              </a:solidFill>
              <a:latin typeface="+mj-ea"/>
              <a:ea typeface="+mj-ea"/>
            </a:endParaRPr>
          </a:p>
        </p:txBody>
      </p:sp>
      <p:sp>
        <p:nvSpPr>
          <p:cNvPr id="49" name="878019"/>
          <p:cNvSpPr/>
          <p:nvPr>
            <p:custDataLst>
              <p:tags r:id="rId6"/>
            </p:custDataLst>
          </p:nvPr>
        </p:nvSpPr>
        <p:spPr bwMode="auto">
          <a:xfrm>
            <a:off x="1879150" y="5500048"/>
            <a:ext cx="255925" cy="320781"/>
          </a:xfrm>
          <a:custGeom>
            <a:avLst/>
            <a:gdLst>
              <a:gd name="T0" fmla="*/ 0 w 6103"/>
              <a:gd name="T1" fmla="*/ 0 h 7657"/>
              <a:gd name="T2" fmla="*/ 2161 w 6103"/>
              <a:gd name="T3" fmla="*/ 0 h 7657"/>
              <a:gd name="T4" fmla="*/ 2518 w 6103"/>
              <a:gd name="T5" fmla="*/ 134 h 7657"/>
              <a:gd name="T6" fmla="*/ 5851 w 6103"/>
              <a:gd name="T7" fmla="*/ 3437 h 7657"/>
              <a:gd name="T8" fmla="*/ 5889 w 6103"/>
              <a:gd name="T9" fmla="*/ 4178 h 7657"/>
              <a:gd name="T10" fmla="*/ 2567 w 6103"/>
              <a:gd name="T11" fmla="*/ 7474 h 7657"/>
              <a:gd name="T12" fmla="*/ 2104 w 6103"/>
              <a:gd name="T13" fmla="*/ 7657 h 7657"/>
              <a:gd name="T14" fmla="*/ 0 w 6103"/>
              <a:gd name="T15" fmla="*/ 7657 h 7657"/>
              <a:gd name="T16" fmla="*/ 3856 w 6103"/>
              <a:gd name="T17" fmla="*/ 3826 h 7657"/>
              <a:gd name="T18" fmla="*/ 0 w 6103"/>
              <a:gd name="T19" fmla="*/ 0 h 7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03" h="7657">
                <a:moveTo>
                  <a:pt x="0" y="0"/>
                </a:moveTo>
                <a:lnTo>
                  <a:pt x="2161" y="0"/>
                </a:lnTo>
                <a:cubicBezTo>
                  <a:pt x="2288" y="2"/>
                  <a:pt x="2388" y="1"/>
                  <a:pt x="2518" y="134"/>
                </a:cubicBezTo>
                <a:cubicBezTo>
                  <a:pt x="3611" y="1252"/>
                  <a:pt x="4740" y="2336"/>
                  <a:pt x="5851" y="3437"/>
                </a:cubicBezTo>
                <a:cubicBezTo>
                  <a:pt x="6103" y="3684"/>
                  <a:pt x="6086" y="3960"/>
                  <a:pt x="5889" y="4178"/>
                </a:cubicBezTo>
                <a:cubicBezTo>
                  <a:pt x="4782" y="5277"/>
                  <a:pt x="3674" y="6375"/>
                  <a:pt x="2567" y="7474"/>
                </a:cubicBezTo>
                <a:cubicBezTo>
                  <a:pt x="2440" y="7589"/>
                  <a:pt x="2284" y="7647"/>
                  <a:pt x="2104" y="7657"/>
                </a:cubicBezTo>
                <a:lnTo>
                  <a:pt x="0" y="7657"/>
                </a:lnTo>
                <a:lnTo>
                  <a:pt x="3856" y="3826"/>
                </a:lnTo>
                <a:lnTo>
                  <a:pt x="0" y="0"/>
                </a:lnTo>
                <a:close/>
              </a:path>
            </a:pathLst>
          </a:custGeom>
          <a:solidFill>
            <a:schemeClr val="dk2">
              <a:alpha val="3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lstStyle/>
          <a:p>
            <a:pPr algn="ctr"/>
            <a:endParaRPr lang="zh-CN" altLang="en-US" sz="2000">
              <a:solidFill>
                <a:schemeClr val="lt1"/>
              </a:solidFill>
              <a:latin typeface="+mj-ea"/>
              <a:ea typeface="+mj-ea"/>
            </a:endParaRPr>
          </a:p>
        </p:txBody>
      </p:sp>
      <p:sp>
        <p:nvSpPr>
          <p:cNvPr id="50" name="140439"/>
          <p:cNvSpPr/>
          <p:nvPr>
            <p:custDataLst>
              <p:tags r:id="rId7"/>
            </p:custDataLst>
          </p:nvPr>
        </p:nvSpPr>
        <p:spPr bwMode="auto">
          <a:xfrm>
            <a:off x="4458372" y="845188"/>
            <a:ext cx="725371" cy="909193"/>
          </a:xfrm>
          <a:custGeom>
            <a:avLst/>
            <a:gdLst>
              <a:gd name="T0" fmla="*/ 0 w 6103"/>
              <a:gd name="T1" fmla="*/ 0 h 7657"/>
              <a:gd name="T2" fmla="*/ 2161 w 6103"/>
              <a:gd name="T3" fmla="*/ 0 h 7657"/>
              <a:gd name="T4" fmla="*/ 2518 w 6103"/>
              <a:gd name="T5" fmla="*/ 134 h 7657"/>
              <a:gd name="T6" fmla="*/ 5851 w 6103"/>
              <a:gd name="T7" fmla="*/ 3437 h 7657"/>
              <a:gd name="T8" fmla="*/ 5889 w 6103"/>
              <a:gd name="T9" fmla="*/ 4178 h 7657"/>
              <a:gd name="T10" fmla="*/ 2567 w 6103"/>
              <a:gd name="T11" fmla="*/ 7474 h 7657"/>
              <a:gd name="T12" fmla="*/ 2104 w 6103"/>
              <a:gd name="T13" fmla="*/ 7657 h 7657"/>
              <a:gd name="T14" fmla="*/ 0 w 6103"/>
              <a:gd name="T15" fmla="*/ 7657 h 7657"/>
              <a:gd name="T16" fmla="*/ 3856 w 6103"/>
              <a:gd name="T17" fmla="*/ 3826 h 7657"/>
              <a:gd name="T18" fmla="*/ 0 w 6103"/>
              <a:gd name="T19" fmla="*/ 0 h 7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03" h="7657">
                <a:moveTo>
                  <a:pt x="0" y="0"/>
                </a:moveTo>
                <a:lnTo>
                  <a:pt x="2161" y="0"/>
                </a:lnTo>
                <a:cubicBezTo>
                  <a:pt x="2288" y="2"/>
                  <a:pt x="2388" y="1"/>
                  <a:pt x="2518" y="134"/>
                </a:cubicBezTo>
                <a:cubicBezTo>
                  <a:pt x="3611" y="1252"/>
                  <a:pt x="4740" y="2336"/>
                  <a:pt x="5851" y="3437"/>
                </a:cubicBezTo>
                <a:cubicBezTo>
                  <a:pt x="6103" y="3684"/>
                  <a:pt x="6086" y="3960"/>
                  <a:pt x="5889" y="4178"/>
                </a:cubicBezTo>
                <a:cubicBezTo>
                  <a:pt x="4782" y="5277"/>
                  <a:pt x="3674" y="6375"/>
                  <a:pt x="2567" y="7474"/>
                </a:cubicBezTo>
                <a:cubicBezTo>
                  <a:pt x="2440" y="7589"/>
                  <a:pt x="2284" y="7647"/>
                  <a:pt x="2104" y="7657"/>
                </a:cubicBezTo>
                <a:lnTo>
                  <a:pt x="0" y="7657"/>
                </a:lnTo>
                <a:lnTo>
                  <a:pt x="3856" y="3826"/>
                </a:lnTo>
                <a:lnTo>
                  <a:pt x="0" y="0"/>
                </a:lnTo>
                <a:close/>
              </a:path>
            </a:pathLst>
          </a:custGeom>
          <a:gradFill>
            <a:gsLst>
              <a:gs pos="0">
                <a:srgbClr val="137E89">
                  <a:lumMod val="85000"/>
                  <a:lumOff val="15000"/>
                </a:srgbClr>
              </a:gs>
              <a:gs pos="53000">
                <a:srgbClr val="137E89">
                  <a:lumMod val="98000"/>
                  <a:lumOff val="2000"/>
                </a:srgbClr>
              </a:gs>
              <a:gs pos="100000">
                <a:srgbClr val="0E5E67">
                  <a:lumMod val="85000"/>
                </a:srgbClr>
              </a:gs>
            </a:gsLst>
            <a:lin ang="5400000" scaled="0"/>
          </a:gradFill>
          <a:ln w="12700" cap="flat" cmpd="sng" algn="ctr">
            <a:noFill/>
            <a:prstDash val="solid"/>
            <a:round/>
            <a:headEnd type="none" w="med" len="med"/>
            <a:tailEnd type="none" w="med" len="med"/>
          </a:ln>
          <a:effectLst/>
          <a:extLst>
            <a:ext uri="{91240B29-F687-4F45-9708-019B960494DF}">
              <a14:hiddenLine xmlns:a14="http://schemas.microsoft.com/office/drawing/2010/main" w="9525">
                <a:solidFill>
                  <a:srgbClr val="000000"/>
                </a:solidFill>
                <a:round/>
              </a14:hiddenLine>
            </a:ext>
          </a:extLst>
        </p:spPr>
        <p:txBody>
          <a:bodyPr vert="horz" wrap="square" lIns="0" tIns="0" rIns="0" bIns="0" numCol="1" rtlCol="0" anchor="ctr" anchorCtr="0" compatLnSpc="1"/>
          <a:lstStyle/>
          <a:p>
            <a:pPr algn="ctr"/>
            <a:endParaRPr lang="zh-CN" altLang="en-US" sz="2000">
              <a:solidFill>
                <a:schemeClr val="lt1"/>
              </a:solidFill>
              <a:latin typeface="+mj-ea"/>
              <a:ea typeface="+mj-ea"/>
            </a:endParaRPr>
          </a:p>
        </p:txBody>
      </p:sp>
      <p:sp>
        <p:nvSpPr>
          <p:cNvPr id="51" name="985610"/>
          <p:cNvSpPr/>
          <p:nvPr>
            <p:custDataLst>
              <p:tags r:id="rId8"/>
            </p:custDataLst>
          </p:nvPr>
        </p:nvSpPr>
        <p:spPr bwMode="auto">
          <a:xfrm>
            <a:off x="852449" y="5568288"/>
            <a:ext cx="615714" cy="771746"/>
          </a:xfrm>
          <a:custGeom>
            <a:avLst/>
            <a:gdLst>
              <a:gd name="T0" fmla="*/ 0 w 6103"/>
              <a:gd name="T1" fmla="*/ 0 h 7657"/>
              <a:gd name="T2" fmla="*/ 2161 w 6103"/>
              <a:gd name="T3" fmla="*/ 0 h 7657"/>
              <a:gd name="T4" fmla="*/ 2518 w 6103"/>
              <a:gd name="T5" fmla="*/ 134 h 7657"/>
              <a:gd name="T6" fmla="*/ 5851 w 6103"/>
              <a:gd name="T7" fmla="*/ 3437 h 7657"/>
              <a:gd name="T8" fmla="*/ 5889 w 6103"/>
              <a:gd name="T9" fmla="*/ 4178 h 7657"/>
              <a:gd name="T10" fmla="*/ 2567 w 6103"/>
              <a:gd name="T11" fmla="*/ 7474 h 7657"/>
              <a:gd name="T12" fmla="*/ 2104 w 6103"/>
              <a:gd name="T13" fmla="*/ 7657 h 7657"/>
              <a:gd name="T14" fmla="*/ 0 w 6103"/>
              <a:gd name="T15" fmla="*/ 7657 h 7657"/>
              <a:gd name="T16" fmla="*/ 3856 w 6103"/>
              <a:gd name="T17" fmla="*/ 3826 h 7657"/>
              <a:gd name="T18" fmla="*/ 0 w 6103"/>
              <a:gd name="T19" fmla="*/ 0 h 7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03" h="7657">
                <a:moveTo>
                  <a:pt x="0" y="0"/>
                </a:moveTo>
                <a:lnTo>
                  <a:pt x="2161" y="0"/>
                </a:lnTo>
                <a:cubicBezTo>
                  <a:pt x="2288" y="2"/>
                  <a:pt x="2388" y="1"/>
                  <a:pt x="2518" y="134"/>
                </a:cubicBezTo>
                <a:cubicBezTo>
                  <a:pt x="3611" y="1252"/>
                  <a:pt x="4740" y="2336"/>
                  <a:pt x="5851" y="3437"/>
                </a:cubicBezTo>
                <a:cubicBezTo>
                  <a:pt x="6103" y="3684"/>
                  <a:pt x="6086" y="3960"/>
                  <a:pt x="5889" y="4178"/>
                </a:cubicBezTo>
                <a:cubicBezTo>
                  <a:pt x="4782" y="5277"/>
                  <a:pt x="3674" y="6375"/>
                  <a:pt x="2567" y="7474"/>
                </a:cubicBezTo>
                <a:cubicBezTo>
                  <a:pt x="2440" y="7589"/>
                  <a:pt x="2284" y="7647"/>
                  <a:pt x="2104" y="7657"/>
                </a:cubicBezTo>
                <a:lnTo>
                  <a:pt x="0" y="7657"/>
                </a:lnTo>
                <a:lnTo>
                  <a:pt x="3856" y="3826"/>
                </a:lnTo>
                <a:lnTo>
                  <a:pt x="0" y="0"/>
                </a:lnTo>
                <a:close/>
              </a:path>
            </a:pathLst>
          </a:custGeom>
          <a:solidFill>
            <a:schemeClr val="dk2">
              <a:alpha val="3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lstStyle/>
          <a:p>
            <a:pPr algn="ctr"/>
            <a:endParaRPr lang="zh-CN" altLang="en-US" sz="2000">
              <a:solidFill>
                <a:schemeClr val="lt1"/>
              </a:solidFill>
              <a:latin typeface="+mj-ea"/>
              <a:ea typeface="+mj-ea"/>
            </a:endParaRPr>
          </a:p>
        </p:txBody>
      </p:sp>
      <p:sp>
        <p:nvSpPr>
          <p:cNvPr id="22" name="357030"/>
          <p:cNvSpPr>
            <a:spLocks noEditPoints="1"/>
          </p:cNvSpPr>
          <p:nvPr>
            <p:custDataLst>
              <p:tags r:id="rId9"/>
            </p:custDataLst>
          </p:nvPr>
        </p:nvSpPr>
        <p:spPr bwMode="auto">
          <a:xfrm>
            <a:off x="4367582" y="3866325"/>
            <a:ext cx="185561" cy="186667"/>
          </a:xfrm>
          <a:custGeom>
            <a:avLst/>
            <a:gdLst>
              <a:gd name="T0" fmla="*/ 117 w 234"/>
              <a:gd name="T1" fmla="*/ 0 h 234"/>
              <a:gd name="T2" fmla="*/ 234 w 234"/>
              <a:gd name="T3" fmla="*/ 117 h 234"/>
              <a:gd name="T4" fmla="*/ 117 w 234"/>
              <a:gd name="T5" fmla="*/ 234 h 234"/>
              <a:gd name="T6" fmla="*/ 0 w 234"/>
              <a:gd name="T7" fmla="*/ 117 h 234"/>
              <a:gd name="T8" fmla="*/ 117 w 234"/>
              <a:gd name="T9" fmla="*/ 0 h 234"/>
              <a:gd name="T10" fmla="*/ 99 w 234"/>
              <a:gd name="T11" fmla="*/ 199 h 234"/>
              <a:gd name="T12" fmla="*/ 135 w 234"/>
              <a:gd name="T13" fmla="*/ 199 h 234"/>
              <a:gd name="T14" fmla="*/ 135 w 234"/>
              <a:gd name="T15" fmla="*/ 136 h 234"/>
              <a:gd name="T16" fmla="*/ 199 w 234"/>
              <a:gd name="T17" fmla="*/ 136 h 234"/>
              <a:gd name="T18" fmla="*/ 199 w 234"/>
              <a:gd name="T19" fmla="*/ 99 h 234"/>
              <a:gd name="T20" fmla="*/ 135 w 234"/>
              <a:gd name="T21" fmla="*/ 99 h 234"/>
              <a:gd name="T22" fmla="*/ 135 w 234"/>
              <a:gd name="T23" fmla="*/ 35 h 234"/>
              <a:gd name="T24" fmla="*/ 99 w 234"/>
              <a:gd name="T25" fmla="*/ 35 h 234"/>
              <a:gd name="T26" fmla="*/ 99 w 234"/>
              <a:gd name="T27" fmla="*/ 99 h 234"/>
              <a:gd name="T28" fmla="*/ 35 w 234"/>
              <a:gd name="T29" fmla="*/ 99 h 234"/>
              <a:gd name="T30" fmla="*/ 35 w 234"/>
              <a:gd name="T31" fmla="*/ 136 h 234"/>
              <a:gd name="T32" fmla="*/ 99 w 234"/>
              <a:gd name="T33" fmla="*/ 136 h 234"/>
              <a:gd name="T34" fmla="*/ 99 w 234"/>
              <a:gd name="T35" fmla="*/ 19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9"/>
                </a:lnTo>
                <a:lnTo>
                  <a:pt x="135" y="99"/>
                </a:lnTo>
                <a:lnTo>
                  <a:pt x="135" y="35"/>
                </a:lnTo>
                <a:lnTo>
                  <a:pt x="99" y="35"/>
                </a:lnTo>
                <a:lnTo>
                  <a:pt x="99" y="99"/>
                </a:lnTo>
                <a:lnTo>
                  <a:pt x="35" y="99"/>
                </a:lnTo>
                <a:lnTo>
                  <a:pt x="35" y="136"/>
                </a:lnTo>
                <a:lnTo>
                  <a:pt x="99" y="136"/>
                </a:lnTo>
                <a:lnTo>
                  <a:pt x="99" y="199"/>
                </a:lnTo>
                <a:close/>
              </a:path>
            </a:pathLst>
          </a:custGeom>
          <a:solidFill>
            <a:schemeClr val="accent2"/>
          </a:solidFill>
          <a:ln>
            <a:noFill/>
          </a:ln>
        </p:spPr>
        <p:txBody>
          <a:bodyPr vert="horz" wrap="square" lIns="91428" tIns="45714" rIns="91428" bIns="45714" numCol="1" anchor="t" anchorCtr="0" compatLnSpc="1"/>
          <a:lstStyle/>
          <a:p>
            <a:endParaRPr lang="zh-CN" altLang="en-US" sz="1400">
              <a:solidFill>
                <a:schemeClr val="dk1"/>
              </a:solidFill>
              <a:latin typeface="汉仪正圆-45W" panose="00020600040101010101" charset="-122"/>
              <a:ea typeface="汉仪正圆-45W" panose="00020600040101010101" charset="-122"/>
              <a:cs typeface="+mn-ea"/>
              <a:sym typeface="+mn-lt"/>
            </a:endParaRPr>
          </a:p>
        </p:txBody>
      </p:sp>
      <p:sp>
        <p:nvSpPr>
          <p:cNvPr id="24" name="564631"/>
          <p:cNvSpPr>
            <a:spLocks noEditPoints="1"/>
          </p:cNvSpPr>
          <p:nvPr>
            <p:custDataLst>
              <p:tags r:id="rId10"/>
            </p:custDataLst>
          </p:nvPr>
        </p:nvSpPr>
        <p:spPr bwMode="auto">
          <a:xfrm>
            <a:off x="4367582" y="4275891"/>
            <a:ext cx="185561" cy="186667"/>
          </a:xfrm>
          <a:custGeom>
            <a:avLst/>
            <a:gdLst>
              <a:gd name="T0" fmla="*/ 117 w 234"/>
              <a:gd name="T1" fmla="*/ 0 h 234"/>
              <a:gd name="T2" fmla="*/ 234 w 234"/>
              <a:gd name="T3" fmla="*/ 117 h 234"/>
              <a:gd name="T4" fmla="*/ 117 w 234"/>
              <a:gd name="T5" fmla="*/ 234 h 234"/>
              <a:gd name="T6" fmla="*/ 0 w 234"/>
              <a:gd name="T7" fmla="*/ 117 h 234"/>
              <a:gd name="T8" fmla="*/ 117 w 234"/>
              <a:gd name="T9" fmla="*/ 0 h 234"/>
              <a:gd name="T10" fmla="*/ 99 w 234"/>
              <a:gd name="T11" fmla="*/ 199 h 234"/>
              <a:gd name="T12" fmla="*/ 135 w 234"/>
              <a:gd name="T13" fmla="*/ 199 h 234"/>
              <a:gd name="T14" fmla="*/ 135 w 234"/>
              <a:gd name="T15" fmla="*/ 136 h 234"/>
              <a:gd name="T16" fmla="*/ 199 w 234"/>
              <a:gd name="T17" fmla="*/ 136 h 234"/>
              <a:gd name="T18" fmla="*/ 199 w 234"/>
              <a:gd name="T19" fmla="*/ 99 h 234"/>
              <a:gd name="T20" fmla="*/ 135 w 234"/>
              <a:gd name="T21" fmla="*/ 99 h 234"/>
              <a:gd name="T22" fmla="*/ 135 w 234"/>
              <a:gd name="T23" fmla="*/ 35 h 234"/>
              <a:gd name="T24" fmla="*/ 99 w 234"/>
              <a:gd name="T25" fmla="*/ 35 h 234"/>
              <a:gd name="T26" fmla="*/ 99 w 234"/>
              <a:gd name="T27" fmla="*/ 99 h 234"/>
              <a:gd name="T28" fmla="*/ 35 w 234"/>
              <a:gd name="T29" fmla="*/ 99 h 234"/>
              <a:gd name="T30" fmla="*/ 35 w 234"/>
              <a:gd name="T31" fmla="*/ 136 h 234"/>
              <a:gd name="T32" fmla="*/ 99 w 234"/>
              <a:gd name="T33" fmla="*/ 136 h 234"/>
              <a:gd name="T34" fmla="*/ 99 w 234"/>
              <a:gd name="T35" fmla="*/ 19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9"/>
                </a:lnTo>
                <a:lnTo>
                  <a:pt x="135" y="99"/>
                </a:lnTo>
                <a:lnTo>
                  <a:pt x="135" y="35"/>
                </a:lnTo>
                <a:lnTo>
                  <a:pt x="99" y="35"/>
                </a:lnTo>
                <a:lnTo>
                  <a:pt x="99" y="99"/>
                </a:lnTo>
                <a:lnTo>
                  <a:pt x="35" y="99"/>
                </a:lnTo>
                <a:lnTo>
                  <a:pt x="35" y="136"/>
                </a:lnTo>
                <a:lnTo>
                  <a:pt x="99" y="136"/>
                </a:lnTo>
                <a:lnTo>
                  <a:pt x="99" y="199"/>
                </a:lnTo>
                <a:close/>
              </a:path>
            </a:pathLst>
          </a:custGeom>
          <a:solidFill>
            <a:schemeClr val="accent2"/>
          </a:solidFill>
          <a:ln>
            <a:noFill/>
          </a:ln>
        </p:spPr>
        <p:txBody>
          <a:bodyPr vert="horz" wrap="square" lIns="91428" tIns="45714" rIns="91428" bIns="45714" numCol="1" anchor="t" anchorCtr="0" compatLnSpc="1"/>
          <a:lstStyle/>
          <a:p>
            <a:endParaRPr lang="zh-CN" altLang="en-US" sz="1400">
              <a:solidFill>
                <a:schemeClr val="dk1"/>
              </a:solidFill>
              <a:latin typeface="汉仪正圆-45W" panose="00020600040101010101" charset="-122"/>
              <a:ea typeface="汉仪正圆-45W" panose="00020600040101010101" charset="-122"/>
              <a:cs typeface="+mn-ea"/>
              <a:sym typeface="+mn-lt"/>
            </a:endParaRPr>
          </a:p>
        </p:txBody>
      </p:sp>
      <p:sp>
        <p:nvSpPr>
          <p:cNvPr id="26" name="770232"/>
          <p:cNvSpPr txBox="1"/>
          <p:nvPr>
            <p:custDataLst>
              <p:tags r:id="rId11"/>
            </p:custDataLst>
          </p:nvPr>
        </p:nvSpPr>
        <p:spPr>
          <a:xfrm>
            <a:off x="4552950" y="3805555"/>
            <a:ext cx="2836545" cy="337185"/>
          </a:xfrm>
          <a:prstGeom prst="rect">
            <a:avLst/>
          </a:prstGeom>
          <a:noFill/>
        </p:spPr>
        <p:txBody>
          <a:bodyPr wrap="square" rtlCol="0">
            <a:spAutoFit/>
          </a:bodyPr>
          <a:lstStyle>
            <a:defPPr>
              <a:defRPr lang="zh-CN"/>
            </a:defPPr>
            <a:lvl1pPr>
              <a:defRPr sz="2000">
                <a:solidFill>
                  <a:schemeClr val="accent2"/>
                </a:solidFill>
                <a:latin typeface="+mj-ea"/>
                <a:ea typeface="+mj-ea"/>
              </a:defRPr>
            </a:lvl1pPr>
          </a:lstStyle>
          <a:p>
            <a:r>
              <a:rPr lang="en-US" altLang="zh-CN" sz="1600">
                <a:solidFill>
                  <a:schemeClr val="dk1"/>
                </a:solidFill>
                <a:latin typeface="汉仪正圆-45W" panose="00020600040101010101" charset="-122"/>
                <a:ea typeface="汉仪正圆-45W" panose="00020600040101010101" charset="-122"/>
                <a:cs typeface="+mn-ea"/>
                <a:sym typeface="+mn-lt"/>
              </a:rPr>
              <a:t>Tell Chinese stories well</a:t>
            </a:r>
            <a:endParaRPr lang="en-US" altLang="zh-CN" sz="1600">
              <a:solidFill>
                <a:schemeClr val="dk1"/>
              </a:solidFill>
              <a:latin typeface="汉仪正圆-45W" panose="00020600040101010101" charset="-122"/>
              <a:ea typeface="汉仪正圆-45W" panose="00020600040101010101" charset="-122"/>
              <a:cs typeface="+mn-ea"/>
              <a:sym typeface="+mn-lt"/>
            </a:endParaRPr>
          </a:p>
        </p:txBody>
      </p:sp>
      <p:sp>
        <p:nvSpPr>
          <p:cNvPr id="27" name="142652"/>
          <p:cNvSpPr txBox="1"/>
          <p:nvPr>
            <p:custDataLst>
              <p:tags r:id="rId12"/>
            </p:custDataLst>
          </p:nvPr>
        </p:nvSpPr>
        <p:spPr>
          <a:xfrm>
            <a:off x="4553144" y="4215335"/>
            <a:ext cx="1648942" cy="337185"/>
          </a:xfrm>
          <a:prstGeom prst="rect">
            <a:avLst/>
          </a:prstGeom>
          <a:noFill/>
        </p:spPr>
        <p:txBody>
          <a:bodyPr wrap="square" rtlCol="0">
            <a:spAutoFit/>
          </a:bodyPr>
          <a:lstStyle>
            <a:defPPr>
              <a:defRPr lang="zh-CN"/>
            </a:defPPr>
            <a:lvl1pPr>
              <a:defRPr sz="2000">
                <a:solidFill>
                  <a:schemeClr val="accent2"/>
                </a:solidFill>
                <a:latin typeface="+mj-ea"/>
                <a:ea typeface="+mj-ea"/>
              </a:defRPr>
            </a:lvl1pPr>
          </a:lstStyle>
          <a:p>
            <a:r>
              <a:rPr lang="en-US" altLang="zh-CN" sz="1600">
                <a:solidFill>
                  <a:schemeClr val="dk1"/>
                </a:solidFill>
                <a:latin typeface="汉仪正圆-45W" panose="00020600040101010101" charset="-122"/>
                <a:ea typeface="汉仪正圆-45W" panose="00020600040101010101" charset="-122"/>
                <a:cs typeface="+mn-ea"/>
                <a:sym typeface="+mn-lt"/>
              </a:rPr>
              <a:t>Key concepts</a:t>
            </a:r>
            <a:endParaRPr lang="en-US" altLang="zh-CN" sz="1600">
              <a:solidFill>
                <a:schemeClr val="dk1"/>
              </a:solidFill>
              <a:latin typeface="汉仪正圆-45W" panose="00020600040101010101" charset="-122"/>
              <a:ea typeface="汉仪正圆-45W" panose="00020600040101010101" charset="-122"/>
              <a:cs typeface="+mn-ea"/>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p14:dur="600" advTm="3201">
        <p15:prstTrans prst="pageCurlDouble"/>
      </p:transition>
    </mc:Choice>
    <mc:Fallback>
      <p:transition spd="med" advTm="3201">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827383"/>
          <p:cNvSpPr/>
          <p:nvPr>
            <p:custDataLst>
              <p:tags r:id="rId1"/>
            </p:custDataLst>
          </p:nvPr>
        </p:nvSpPr>
        <p:spPr bwMode="auto">
          <a:xfrm>
            <a:off x="697865" y="3578860"/>
            <a:ext cx="4739005" cy="2230755"/>
          </a:xfrm>
          <a:prstGeom prst="rect">
            <a:avLst/>
          </a:prstGeom>
          <a:solidFill>
            <a:schemeClr val="lt1"/>
          </a:solidFill>
          <a:ln w="9525" cap="flat" cmpd="sng" algn="ctr">
            <a:solidFill>
              <a:schemeClr val="lt1">
                <a:lumMod val="75000"/>
              </a:schemeClr>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pPr>
            <a:endParaRPr kumimoji="0" lang="zh-CN" altLang="en-US" sz="1800" b="0" i="0" u="none" strike="noStrike" cap="none" normalizeH="0" baseline="0">
              <a:ln>
                <a:noFill/>
              </a:ln>
              <a:solidFill>
                <a:schemeClr val="dk1"/>
              </a:solidFill>
              <a:effectLst/>
              <a:latin typeface="Arial" panose="020B0704020202020204" pitchFamily="34" charset="0"/>
              <a:ea typeface="宋体" panose="02010600030101010101" pitchFamily="2" charset="-122"/>
            </a:endParaRPr>
          </a:p>
        </p:txBody>
      </p:sp>
      <p:sp>
        <p:nvSpPr>
          <p:cNvPr id="5" name="299703"/>
          <p:cNvSpPr/>
          <p:nvPr/>
        </p:nvSpPr>
        <p:spPr>
          <a:xfrm>
            <a:off x="729289" y="138888"/>
            <a:ext cx="7529331" cy="583565"/>
          </a:xfrm>
          <a:prstGeom prst="rect">
            <a:avLst/>
          </a:prstGeom>
        </p:spPr>
        <p:txBody>
          <a:bodyPr wrap="square">
            <a:spAutoFit/>
          </a:bodyPr>
          <a:lstStyle/>
          <a:p>
            <a:pPr marL="0" marR="0">
              <a:spcBef>
                <a:spcPts val="0"/>
              </a:spcBef>
              <a:spcAft>
                <a:spcPts val="0"/>
              </a:spcAft>
            </a:pPr>
            <a:r>
              <a:rPr lang="en-US" sz="1600" b="1" kern="100" dirty="0">
                <a:solidFill>
                  <a:schemeClr val="accent1"/>
                </a:solidFill>
                <a:latin typeface="汉仪雅酷黑-75J" panose="00020600040101010101" charset="-122"/>
                <a:ea typeface="汉仪雅酷黑-75J" panose="00020600040101010101" charset="-122"/>
                <a:cs typeface="Times New Roman" panose="02020803070505020304" pitchFamily="18" charset="0"/>
                <a:sym typeface="+mn-ea"/>
              </a:rPr>
              <a:t>Backgound</a:t>
            </a:r>
            <a:endParaRPr lang="en-US" sz="1600" b="1" kern="100" dirty="0">
              <a:solidFill>
                <a:schemeClr val="accent1"/>
              </a:solidFill>
              <a:latin typeface="汉仪雅酷黑-75J" panose="00020600040101010101" charset="-122"/>
              <a:ea typeface="汉仪雅酷黑-75J" panose="00020600040101010101" charset="-122"/>
              <a:cs typeface="Times New Roman" panose="02020803070505020304" pitchFamily="18" charset="0"/>
              <a:sym typeface="+mn-ea"/>
            </a:endParaRPr>
          </a:p>
          <a:p>
            <a:pPr marL="0" marR="0">
              <a:spcBef>
                <a:spcPts val="0"/>
              </a:spcBef>
              <a:spcAft>
                <a:spcPts val="0"/>
              </a:spcAft>
            </a:pPr>
            <a:r>
              <a:rPr lang="en-US" altLang="zh-CN" sz="1600" b="1" kern="100" dirty="0">
                <a:solidFill>
                  <a:schemeClr val="accent1"/>
                </a:solidFill>
                <a:latin typeface="汉仪雅酷黑-75J" panose="00020600040101010101" charset="-122"/>
                <a:ea typeface="汉仪雅酷黑-75J" panose="00020600040101010101" charset="-122"/>
                <a:cs typeface="Times New Roman" panose="02020803070505020304" pitchFamily="18" charset="0"/>
              </a:rPr>
              <a:t>Tell Chinese stories well</a:t>
            </a:r>
            <a:endParaRPr lang="en-US" altLang="zh-CN" sz="1600" b="1" kern="100" dirty="0">
              <a:solidFill>
                <a:schemeClr val="accent1"/>
              </a:solidFill>
              <a:latin typeface="汉仪雅酷黑-75J" panose="00020600040101010101" charset="-122"/>
              <a:ea typeface="汉仪雅酷黑-75J" panose="00020600040101010101" charset="-122"/>
              <a:cs typeface="Times New Roman" panose="02020803070505020304" pitchFamily="18" charset="0"/>
            </a:endParaRPr>
          </a:p>
        </p:txBody>
      </p:sp>
      <p:grpSp>
        <p:nvGrpSpPr>
          <p:cNvPr id="14" name="034984"/>
          <p:cNvGrpSpPr/>
          <p:nvPr/>
        </p:nvGrpSpPr>
        <p:grpSpPr>
          <a:xfrm>
            <a:off x="225387" y="150729"/>
            <a:ext cx="461198" cy="461198"/>
            <a:chOff x="-967249" y="4005064"/>
            <a:chExt cx="352926" cy="352926"/>
          </a:xfrm>
        </p:grpSpPr>
        <p:sp>
          <p:nvSpPr>
            <p:cNvPr id="15" name="椭圆 14"/>
            <p:cNvSpPr/>
            <p:nvPr>
              <p:custDataLst>
                <p:tags r:id="rId2"/>
              </p:custDataLst>
            </p:nvPr>
          </p:nvSpPr>
          <p:spPr bwMode="auto">
            <a:xfrm>
              <a:off x="-967249" y="4005064"/>
              <a:ext cx="352926" cy="352926"/>
            </a:xfrm>
            <a:prstGeom prst="ellipse">
              <a:avLst/>
            </a:prstGeom>
            <a:gradFill>
              <a:gsLst>
                <a:gs pos="0">
                  <a:srgbClr val="137E89">
                    <a:lumMod val="85000"/>
                    <a:lumOff val="15000"/>
                  </a:srgbClr>
                </a:gs>
                <a:gs pos="53000">
                  <a:srgbClr val="137E89">
                    <a:lumMod val="98000"/>
                    <a:lumOff val="2000"/>
                  </a:srgbClr>
                </a:gs>
                <a:gs pos="100000">
                  <a:srgbClr val="0E5E67">
                    <a:lumMod val="85000"/>
                  </a:srgbClr>
                </a:gs>
              </a:gsLst>
              <a:lin ang="5400000" scaled="0"/>
            </a:gra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lstStyle/>
            <a:p>
              <a:pPr algn="ctr"/>
              <a:endParaRPr lang="zh-CN" altLang="en-US" sz="2000">
                <a:solidFill>
                  <a:schemeClr val="lt1"/>
                </a:solidFill>
                <a:latin typeface="+mj-ea"/>
                <a:ea typeface="+mj-ea"/>
              </a:endParaRPr>
            </a:p>
          </p:txBody>
        </p:sp>
        <p:sp>
          <p:nvSpPr>
            <p:cNvPr id="16" name="箭头: V 形 15"/>
            <p:cNvSpPr/>
            <p:nvPr>
              <p:custDataLst>
                <p:tags r:id="rId3"/>
              </p:custDataLst>
            </p:nvPr>
          </p:nvSpPr>
          <p:spPr bwMode="auto">
            <a:xfrm>
              <a:off x="-857842" y="4061673"/>
              <a:ext cx="152122" cy="239707"/>
            </a:xfrm>
            <a:prstGeom prst="chevron">
              <a:avLst/>
            </a:prstGeom>
            <a:solidFill>
              <a:schemeClr val="l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pPr>
              <a:endParaRPr kumimoji="0" lang="zh-CN" altLang="en-US" sz="1800" b="0" i="0" u="none" strike="noStrike" cap="none" normalizeH="0" baseline="0">
                <a:ln>
                  <a:noFill/>
                </a:ln>
                <a:solidFill>
                  <a:schemeClr val="dk1"/>
                </a:solidFill>
                <a:effectLst/>
                <a:latin typeface="Arial" panose="020B0704020202020204" pitchFamily="34" charset="0"/>
                <a:ea typeface="宋体" panose="02010600030101010101" pitchFamily="2" charset="-122"/>
              </a:endParaRPr>
            </a:p>
          </p:txBody>
        </p:sp>
      </p:grpSp>
      <p:sp>
        <p:nvSpPr>
          <p:cNvPr id="21" name="406304"/>
          <p:cNvSpPr txBox="1"/>
          <p:nvPr/>
        </p:nvSpPr>
        <p:spPr>
          <a:xfrm>
            <a:off x="842010" y="3697605"/>
            <a:ext cx="4349750" cy="2112010"/>
          </a:xfrm>
          <a:prstGeom prst="rect">
            <a:avLst/>
          </a:prstGeom>
          <a:noFill/>
        </p:spPr>
        <p:txBody>
          <a:bodyPr wrap="square" rtlCol="0">
            <a:spAutoFit/>
          </a:bodyPr>
          <a:lstStyle>
            <a:defPPr>
              <a:defRPr lang="zh-CN"/>
            </a:defPPr>
            <a:lvl1pPr algn="just">
              <a:lnSpc>
                <a:spcPct val="120000"/>
              </a:lnSpc>
              <a:defRPr>
                <a:latin typeface="+mn-ea"/>
                <a:ea typeface="+mn-ea"/>
              </a:defRPr>
            </a:lvl1pPr>
          </a:lstStyle>
          <a:p>
            <a:pPr defTabSz="914400">
              <a:lnSpc>
                <a:spcPct val="130000"/>
              </a:lnSpc>
              <a:spcBef>
                <a:spcPts val="400"/>
              </a:spcBef>
              <a:spcAft>
                <a:spcPts val="400"/>
              </a:spcAft>
            </a:pPr>
            <a:r>
              <a:rPr sz="1200" dirty="0">
                <a:solidFill>
                  <a:srgbClr val="000000"/>
                </a:solidFill>
                <a:latin typeface="汉仪正圆-45W" panose="00020600040101010101" charset="-122"/>
                <a:ea typeface="汉仪正圆-45W" panose="00020600040101010101" charset="-122"/>
                <a:cs typeface="汉仪正圆-45W" panose="00020600040101010101" charset="-122"/>
              </a:rPr>
              <a:t>President Xi Jinping emphasized at the 30th collective meeting of the Political Bureau of the CPC Central Committee on strengthening my country's international communication capacity building:</a:t>
            </a:r>
            <a:endParaRPr sz="1200" dirty="0">
              <a:solidFill>
                <a:srgbClr val="000000"/>
              </a:solidFill>
              <a:latin typeface="汉仪正圆-45W" panose="00020600040101010101" charset="-122"/>
              <a:ea typeface="汉仪正圆-45W" panose="00020600040101010101" charset="-122"/>
              <a:cs typeface="汉仪正圆-45W" panose="00020600040101010101" charset="-122"/>
            </a:endParaRPr>
          </a:p>
          <a:p>
            <a:pPr defTabSz="914400">
              <a:lnSpc>
                <a:spcPct val="130000"/>
              </a:lnSpc>
              <a:spcBef>
                <a:spcPts val="400"/>
              </a:spcBef>
              <a:spcAft>
                <a:spcPts val="400"/>
              </a:spcAft>
            </a:pPr>
            <a:r>
              <a:rPr sz="1200" dirty="0">
                <a:solidFill>
                  <a:schemeClr val="accent2"/>
                </a:solidFill>
                <a:latin typeface="汉仪正圆-45W" panose="00020600040101010101" charset="-122"/>
                <a:ea typeface="汉仪正圆-45W" panose="00020600040101010101" charset="-122"/>
                <a:cs typeface="汉仪正圆-45W" panose="00020600040101010101" charset="-122"/>
              </a:rPr>
              <a:t>Telling Chinese stories well, disseminating Chinese voices well, and showing a real, three-dimensional and comprehensive China are important tasks to strengthen my country's international communication capacity building.</a:t>
            </a:r>
            <a:endParaRPr sz="1200" dirty="0">
              <a:solidFill>
                <a:schemeClr val="accent2"/>
              </a:solidFill>
              <a:latin typeface="汉仪正圆-45W" panose="00020600040101010101" charset="-122"/>
              <a:ea typeface="汉仪正圆-45W" panose="00020600040101010101" charset="-122"/>
              <a:cs typeface="汉仪正圆-45W" panose="00020600040101010101" charset="-122"/>
            </a:endParaRPr>
          </a:p>
        </p:txBody>
      </p:sp>
      <p:sp>
        <p:nvSpPr>
          <p:cNvPr id="4" name="191026"/>
          <p:cNvSpPr/>
          <p:nvPr>
            <p:custDataLst>
              <p:tags r:id="rId4"/>
            </p:custDataLst>
          </p:nvPr>
        </p:nvSpPr>
        <p:spPr bwMode="auto">
          <a:xfrm>
            <a:off x="1202055" y="3502025"/>
            <a:ext cx="1202055" cy="7620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pPr>
            <a:endParaRPr kumimoji="0" lang="zh-CN" altLang="en-US" sz="1800" b="0" i="0" u="none" strike="noStrike" cap="none" normalizeH="0" baseline="0">
              <a:ln>
                <a:noFill/>
              </a:ln>
              <a:solidFill>
                <a:schemeClr val="dk1"/>
              </a:solidFill>
              <a:effectLst/>
              <a:latin typeface="Arial" panose="020B0704020202020204" pitchFamily="34" charset="0"/>
              <a:ea typeface="宋体" panose="02010600030101010101" pitchFamily="2" charset="-122"/>
            </a:endParaRPr>
          </a:p>
        </p:txBody>
      </p:sp>
      <p:pic>
        <p:nvPicPr>
          <p:cNvPr id="1026" name="Picture 2"/>
          <p:cNvPicPr>
            <a:picLocks noChangeAspect="1" noChangeArrowheads="1"/>
          </p:cNvPicPr>
          <p:nvPr>
            <p:custDataLst>
              <p:tags r:id="rId5"/>
            </p:custDataLst>
          </p:nvPr>
        </p:nvPicPr>
        <p:blipFill>
          <a:blip r:embed="rId6">
            <a:extLst>
              <a:ext uri="{28A0092B-C50C-407E-A947-70E740481C1C}">
                <a14:useLocalDpi xmlns:a14="http://schemas.microsoft.com/office/drawing/2010/main" val="0"/>
              </a:ext>
            </a:extLst>
          </a:blip>
          <a:srcRect/>
          <a:stretch>
            <a:fillRect/>
          </a:stretch>
        </p:blipFill>
        <p:spPr bwMode="auto">
          <a:xfrm>
            <a:off x="1273810" y="976630"/>
            <a:ext cx="3187065" cy="1821180"/>
          </a:xfrm>
          <a:prstGeom prst="rect">
            <a:avLst/>
          </a:prstGeom>
          <a:noFill/>
          <a:extLst>
            <a:ext uri="{909E8E84-426E-40DD-AFC4-6F175D3DCCD1}">
              <a14:hiddenFill xmlns:a14="http://schemas.microsoft.com/office/drawing/2010/main">
                <a:solidFill>
                  <a:srgbClr val="FFFFFF"/>
                </a:solidFill>
              </a14:hiddenFill>
            </a:ext>
          </a:extLst>
        </p:spPr>
      </p:pic>
      <p:sp>
        <p:nvSpPr>
          <p:cNvPr id="19" name="630447"/>
          <p:cNvSpPr/>
          <p:nvPr>
            <p:custDataLst>
              <p:tags r:id="rId7"/>
            </p:custDataLst>
          </p:nvPr>
        </p:nvSpPr>
        <p:spPr bwMode="auto">
          <a:xfrm>
            <a:off x="1202055" y="2924810"/>
            <a:ext cx="1699895" cy="527050"/>
          </a:xfrm>
          <a:prstGeom prst="homePlate">
            <a:avLst>
              <a:gd name="adj" fmla="val 26536"/>
            </a:avLst>
          </a:prstGeom>
          <a:solidFill>
            <a:schemeClr val="accent2"/>
          </a:solidFill>
          <a:ln w="28575" cap="flat" cmpd="sng" algn="ctr">
            <a:noFill/>
            <a:prstDash val="solid"/>
            <a:round/>
            <a:headEnd type="none" w="med" len="med"/>
            <a:tailEnd type="none" w="med" len="med"/>
          </a:ln>
          <a:effectLst/>
        </p:spPr>
        <p:txBody>
          <a:bodyPr rot="0" spcFirstLastPara="0" vertOverflow="overflow" horzOverflow="overflow" vert="horz" wrap="square" lIns="179860" tIns="0" rIns="0" bIns="0" numCol="1" spcCol="0" rtlCol="0" fromWordArt="0" anchor="ctr" anchorCtr="0" forceAA="0" compatLnSpc="1">
            <a:noAutofit/>
          </a:bodyPr>
          <a:p>
            <a:pPr defTabSz="913765">
              <a:defRPr/>
            </a:pPr>
            <a:r>
              <a:rPr lang="en-US" altLang="zh-CN" sz="2000">
                <a:solidFill>
                  <a:srgbClr val="FFFFFF"/>
                </a:solidFill>
                <a:latin typeface="汉仪正圆-45W" panose="00020600040101010101" charset="-122"/>
                <a:ea typeface="汉仪正圆-45W" panose="00020600040101010101" charset="-122"/>
              </a:rPr>
              <a:t>2021.05.31</a:t>
            </a:r>
            <a:endParaRPr lang="en-US" altLang="zh-CN" sz="2000">
              <a:solidFill>
                <a:srgbClr val="FFFFFF"/>
              </a:solidFill>
              <a:latin typeface="汉仪正圆-45W" panose="00020600040101010101" charset="-122"/>
              <a:ea typeface="汉仪正圆-45W" panose="00020600040101010101" charset="-122"/>
            </a:endParaRPr>
          </a:p>
        </p:txBody>
      </p:sp>
      <p:pic>
        <p:nvPicPr>
          <p:cNvPr id="2" name="图片 1"/>
          <p:cNvPicPr>
            <a:picLocks noChangeAspect="1"/>
          </p:cNvPicPr>
          <p:nvPr/>
        </p:nvPicPr>
        <p:blipFill>
          <a:blip r:embed="rId8"/>
          <a:stretch>
            <a:fillRect/>
          </a:stretch>
        </p:blipFill>
        <p:spPr>
          <a:xfrm>
            <a:off x="6170295" y="692785"/>
            <a:ext cx="4953000" cy="2313305"/>
          </a:xfrm>
          <a:prstGeom prst="rect">
            <a:avLst/>
          </a:prstGeom>
        </p:spPr>
      </p:pic>
      <p:sp>
        <p:nvSpPr>
          <p:cNvPr id="9" name="630447"/>
          <p:cNvSpPr/>
          <p:nvPr>
            <p:custDataLst>
              <p:tags r:id="rId9"/>
            </p:custDataLst>
          </p:nvPr>
        </p:nvSpPr>
        <p:spPr bwMode="auto">
          <a:xfrm>
            <a:off x="7106285" y="2971800"/>
            <a:ext cx="1699895" cy="527050"/>
          </a:xfrm>
          <a:prstGeom prst="homePlate">
            <a:avLst>
              <a:gd name="adj" fmla="val 26536"/>
            </a:avLst>
          </a:prstGeom>
          <a:solidFill>
            <a:schemeClr val="accent2"/>
          </a:solidFill>
          <a:ln w="28575" cap="flat" cmpd="sng" algn="ctr">
            <a:noFill/>
            <a:prstDash val="solid"/>
            <a:round/>
            <a:headEnd type="none" w="med" len="med"/>
            <a:tailEnd type="none" w="med" len="med"/>
          </a:ln>
          <a:effectLst/>
        </p:spPr>
        <p:txBody>
          <a:bodyPr rot="0" spcFirstLastPara="0" vertOverflow="overflow" horzOverflow="overflow" vert="horz" wrap="square" lIns="179860" tIns="0" rIns="0" bIns="0" numCol="1" spcCol="0" rtlCol="0" fromWordArt="0" anchor="ctr" anchorCtr="0" forceAA="0" compatLnSpc="1">
            <a:noAutofit/>
          </a:bodyPr>
          <a:p>
            <a:pPr defTabSz="913765">
              <a:defRPr/>
            </a:pPr>
            <a:r>
              <a:rPr lang="en-US" altLang="zh-CN" sz="2000">
                <a:solidFill>
                  <a:srgbClr val="FFFFFF"/>
                </a:solidFill>
                <a:latin typeface="汉仪正圆-45W" panose="00020600040101010101" charset="-122"/>
                <a:ea typeface="汉仪正圆-45W" panose="00020600040101010101" charset="-122"/>
              </a:rPr>
              <a:t>2020.12.15</a:t>
            </a:r>
            <a:endParaRPr lang="en-US" altLang="zh-CN" sz="2000">
              <a:solidFill>
                <a:srgbClr val="FFFFFF"/>
              </a:solidFill>
              <a:latin typeface="汉仪正圆-45W" panose="00020600040101010101" charset="-122"/>
              <a:ea typeface="汉仪正圆-45W" panose="00020600040101010101" charset="-122"/>
            </a:endParaRPr>
          </a:p>
        </p:txBody>
      </p:sp>
      <p:sp>
        <p:nvSpPr>
          <p:cNvPr id="10" name="827383"/>
          <p:cNvSpPr/>
          <p:nvPr>
            <p:custDataLst>
              <p:tags r:id="rId10"/>
            </p:custDataLst>
          </p:nvPr>
        </p:nvSpPr>
        <p:spPr bwMode="auto">
          <a:xfrm>
            <a:off x="6530340" y="3644900"/>
            <a:ext cx="4739005" cy="2230755"/>
          </a:xfrm>
          <a:prstGeom prst="rect">
            <a:avLst/>
          </a:prstGeom>
          <a:solidFill>
            <a:schemeClr val="lt1"/>
          </a:solidFill>
          <a:ln w="9525" cap="flat" cmpd="sng" algn="ctr">
            <a:solidFill>
              <a:schemeClr val="lt1">
                <a:lumMod val="75000"/>
              </a:schemeClr>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pPr>
            <a:endParaRPr kumimoji="0" lang="zh-CN" altLang="en-US" sz="1800" b="0" i="0" u="none" strike="noStrike" cap="none" normalizeH="0" baseline="0">
              <a:ln>
                <a:noFill/>
              </a:ln>
              <a:solidFill>
                <a:schemeClr val="dk1"/>
              </a:solidFill>
              <a:effectLst/>
              <a:latin typeface="Arial" panose="020B0704020202020204" pitchFamily="34" charset="0"/>
              <a:ea typeface="宋体" panose="02010600030101010101" pitchFamily="2" charset="-122"/>
            </a:endParaRPr>
          </a:p>
        </p:txBody>
      </p:sp>
      <p:sp>
        <p:nvSpPr>
          <p:cNvPr id="11" name="406304"/>
          <p:cNvSpPr txBox="1"/>
          <p:nvPr/>
        </p:nvSpPr>
        <p:spPr>
          <a:xfrm>
            <a:off x="6674485" y="3763645"/>
            <a:ext cx="4349750" cy="2009775"/>
          </a:xfrm>
          <a:prstGeom prst="rect">
            <a:avLst/>
          </a:prstGeom>
          <a:noFill/>
        </p:spPr>
        <p:txBody>
          <a:bodyPr wrap="square" rtlCol="0">
            <a:spAutoFit/>
          </a:bodyPr>
          <a:lstStyle>
            <a:defPPr>
              <a:defRPr lang="zh-CN"/>
            </a:defPPr>
            <a:lvl1pPr algn="just">
              <a:lnSpc>
                <a:spcPct val="120000"/>
              </a:lnSpc>
              <a:defRPr>
                <a:latin typeface="+mn-ea"/>
                <a:ea typeface="+mn-ea"/>
              </a:defRPr>
            </a:lvl1pPr>
          </a:lstStyle>
          <a:p>
            <a:pPr defTabSz="914400">
              <a:lnSpc>
                <a:spcPct val="130000"/>
              </a:lnSpc>
              <a:spcBef>
                <a:spcPts val="400"/>
              </a:spcBef>
              <a:spcAft>
                <a:spcPts val="400"/>
              </a:spcAft>
            </a:pPr>
            <a:r>
              <a:rPr lang="en-US" sz="1200" dirty="0">
                <a:solidFill>
                  <a:srgbClr val="000000"/>
                </a:solidFill>
                <a:latin typeface="汉仪正圆-45W" panose="00020600040101010101" charset="-122"/>
                <a:ea typeface="汉仪正圆-45W" panose="00020600040101010101" charset="-122"/>
                <a:cs typeface="汉仪正圆-45W" panose="00020600040101010101" charset="-122"/>
              </a:rPr>
              <a:t>T</a:t>
            </a:r>
            <a:r>
              <a:rPr sz="1200" dirty="0">
                <a:solidFill>
                  <a:srgbClr val="000000"/>
                </a:solidFill>
                <a:latin typeface="汉仪正圆-45W" panose="00020600040101010101" charset="-122"/>
                <a:ea typeface="汉仪正圆-45W" panose="00020600040101010101" charset="-122"/>
                <a:cs typeface="汉仪正圆-45W" panose="00020600040101010101" charset="-122"/>
              </a:rPr>
              <a:t>he Global Young Leaders Dialogue (GYLD) program is a unique communication, education, and professional development platform for young achievers with diverse regional, cultural, disciplinary, sectorial, and professional backgrounds across the globe. GYLD builds on the world’s global young leaders’ programs and emphasizes shared values such as open and equal dialogue, intellectual exchange, inclusive and mutual learning.</a:t>
            </a:r>
            <a:endParaRPr sz="1200" dirty="0">
              <a:solidFill>
                <a:srgbClr val="000000"/>
              </a:solidFill>
              <a:latin typeface="汉仪正圆-45W" panose="00020600040101010101" charset="-122"/>
              <a:ea typeface="汉仪正圆-45W" panose="00020600040101010101" charset="-122"/>
              <a:cs typeface="汉仪正圆-45W" panose="00020600040101010101" charset="-122"/>
            </a:endParaRPr>
          </a:p>
        </p:txBody>
      </p:sp>
      <p:sp>
        <p:nvSpPr>
          <p:cNvPr id="12" name="191026"/>
          <p:cNvSpPr/>
          <p:nvPr>
            <p:custDataLst>
              <p:tags r:id="rId11"/>
            </p:custDataLst>
          </p:nvPr>
        </p:nvSpPr>
        <p:spPr bwMode="auto">
          <a:xfrm>
            <a:off x="7178675" y="3569335"/>
            <a:ext cx="1202055" cy="7620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pPr>
            <a:endParaRPr kumimoji="0" lang="zh-CN" altLang="en-US" sz="1800" b="0" i="0" u="none" strike="noStrike" cap="none" normalizeH="0" baseline="0">
              <a:ln>
                <a:noFill/>
              </a:ln>
              <a:solidFill>
                <a:schemeClr val="dk1"/>
              </a:solidFill>
              <a:effectLst/>
              <a:latin typeface="Arial" panose="020B0704020202020204" pitchFamily="34" charset="0"/>
              <a:ea typeface="宋体" panose="02010600030101010101" pitchFamily="2" charset="-122"/>
            </a:endParaRPr>
          </a:p>
        </p:txBody>
      </p:sp>
      <p:sp>
        <p:nvSpPr>
          <p:cNvPr id="13" name="807439"/>
          <p:cNvSpPr txBox="1"/>
          <p:nvPr/>
        </p:nvSpPr>
        <p:spPr>
          <a:xfrm>
            <a:off x="1202055" y="6021705"/>
            <a:ext cx="10045065" cy="706755"/>
          </a:xfrm>
          <a:prstGeom prst="rect">
            <a:avLst/>
          </a:prstGeom>
          <a:noFill/>
        </p:spPr>
        <p:txBody>
          <a:bodyPr wrap="square" rtlCol="0">
            <a:spAutoFit/>
          </a:bodyPr>
          <a:lstStyle>
            <a:defPPr>
              <a:defRPr lang="zh-CN"/>
            </a:defPPr>
            <a:lvl1pPr>
              <a:defRPr sz="2800" b="1">
                <a:latin typeface="+mj-ea"/>
                <a:ea typeface="+mj-ea"/>
              </a:defRPr>
            </a:lvl1pPr>
          </a:lstStyle>
          <a:p>
            <a:pPr algn="ctr" defTabSz="913765">
              <a:defRPr/>
            </a:pPr>
            <a:r>
              <a:rPr lang="zh-CN" altLang="en-US" sz="2000">
                <a:solidFill>
                  <a:schemeClr val="accent3">
                    <a:lumMod val="75000"/>
                  </a:schemeClr>
                </a:solidFill>
                <a:latin typeface="Tahoma" panose="020B0604030504040204" charset="0"/>
                <a:ea typeface="汉仪正圆-45W" panose="00020600040101010101" charset="-122"/>
                <a:cs typeface="Tahoma" panose="020B0604030504040204" charset="0"/>
              </a:rPr>
              <a:t>"In order to strengthen comprehensive national strength, build international communication capabilities</a:t>
            </a:r>
            <a:r>
              <a:rPr lang="zh-CN" altLang="en-US" sz="2000">
                <a:solidFill>
                  <a:schemeClr val="accent3">
                    <a:lumMod val="75000"/>
                  </a:schemeClr>
                </a:solidFill>
                <a:latin typeface="Tahoma" panose="020B0604030504040204" charset="0"/>
                <a:ea typeface="汉仪正圆-45W" panose="00020600040101010101" charset="-122"/>
                <a:cs typeface="Tahoma" panose="020B0604030504040204" charset="0"/>
                <a:sym typeface="+mn-ea"/>
              </a:rPr>
              <a:t>"</a:t>
            </a:r>
            <a:endParaRPr lang="zh-CN" altLang="en-US" sz="2000">
              <a:solidFill>
                <a:schemeClr val="accent3">
                  <a:lumMod val="75000"/>
                </a:schemeClr>
              </a:solidFill>
              <a:latin typeface="Tahoma" panose="020B0604030504040204" charset="0"/>
              <a:ea typeface="汉仪正圆-45W" panose="00020600040101010101" charset="-122"/>
              <a:cs typeface="Tahoma" panose="020B06040305040402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600" advTm="3752">
        <p:push dir="u"/>
      </p:transition>
    </mc:Choice>
    <mc:Fallback>
      <p:transition spd="med" advTm="3752">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p:tgtEl>
                                          <p:spTgt spid="1026"/>
                                        </p:tgtEl>
                                        <p:attrNameLst>
                                          <p:attrName>ppt_y</p:attrName>
                                        </p:attrNameLst>
                                      </p:cBhvr>
                                      <p:tavLst>
                                        <p:tav tm="0">
                                          <p:val>
                                            <p:strVal val="#ppt_y+#ppt_h*1.125000"/>
                                          </p:val>
                                        </p:tav>
                                        <p:tav tm="100000">
                                          <p:val>
                                            <p:strVal val="#ppt_y"/>
                                          </p:val>
                                        </p:tav>
                                      </p:tavLst>
                                    </p:anim>
                                    <p:animEffect transition="in" filter="wipe(up)">
                                      <p:cBhvr>
                                        <p:cTn id="8"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99703"/>
          <p:cNvSpPr/>
          <p:nvPr/>
        </p:nvSpPr>
        <p:spPr>
          <a:xfrm>
            <a:off x="729289" y="138888"/>
            <a:ext cx="7529331" cy="583565"/>
          </a:xfrm>
          <a:prstGeom prst="rect">
            <a:avLst/>
          </a:prstGeom>
        </p:spPr>
        <p:txBody>
          <a:bodyPr wrap="square">
            <a:spAutoFit/>
          </a:bodyPr>
          <a:lstStyle/>
          <a:p>
            <a:pPr marL="0" marR="0">
              <a:spcBef>
                <a:spcPts val="0"/>
              </a:spcBef>
              <a:spcAft>
                <a:spcPts val="0"/>
              </a:spcAft>
            </a:pPr>
            <a:r>
              <a:rPr lang="en-US" sz="1600" b="1" kern="100" dirty="0">
                <a:solidFill>
                  <a:schemeClr val="accent1"/>
                </a:solidFill>
                <a:latin typeface="汉仪雅酷黑-75J" panose="00020600040101010101" charset="-122"/>
                <a:ea typeface="汉仪雅酷黑-75J" panose="00020600040101010101" charset="-122"/>
                <a:cs typeface="Times New Roman" panose="02020803070505020304" pitchFamily="18" charset="0"/>
                <a:sym typeface="+mn-ea"/>
              </a:rPr>
              <a:t>Backgound</a:t>
            </a:r>
            <a:endParaRPr lang="en-US" sz="1600" b="1" kern="100" dirty="0">
              <a:solidFill>
                <a:schemeClr val="accent1"/>
              </a:solidFill>
              <a:latin typeface="汉仪雅酷黑-75J" panose="00020600040101010101" charset="-122"/>
              <a:ea typeface="汉仪雅酷黑-75J" panose="00020600040101010101" charset="-122"/>
              <a:cs typeface="Times New Roman" panose="02020803070505020304" pitchFamily="18" charset="0"/>
              <a:sym typeface="+mn-ea"/>
            </a:endParaRPr>
          </a:p>
          <a:p>
            <a:pPr marL="0" marR="0">
              <a:spcBef>
                <a:spcPts val="0"/>
              </a:spcBef>
              <a:spcAft>
                <a:spcPts val="0"/>
              </a:spcAft>
            </a:pPr>
            <a:r>
              <a:rPr lang="en-US" altLang="zh-CN" sz="1600" b="1" kern="100" dirty="0">
                <a:solidFill>
                  <a:schemeClr val="accent1"/>
                </a:solidFill>
                <a:latin typeface="汉仪雅酷黑-75J" panose="00020600040101010101" charset="-122"/>
                <a:ea typeface="汉仪雅酷黑-75J" panose="00020600040101010101" charset="-122"/>
                <a:cs typeface="Times New Roman" panose="02020803070505020304" pitchFamily="18" charset="0"/>
              </a:rPr>
              <a:t>Tell Chinese stories well - Key concepts</a:t>
            </a:r>
            <a:endParaRPr lang="en-US" altLang="zh-CN" sz="1600" b="1" kern="100" dirty="0">
              <a:solidFill>
                <a:schemeClr val="accent1"/>
              </a:solidFill>
              <a:latin typeface="汉仪雅酷黑-75J" panose="00020600040101010101" charset="-122"/>
              <a:ea typeface="汉仪雅酷黑-75J" panose="00020600040101010101" charset="-122"/>
              <a:cs typeface="Times New Roman" panose="02020803070505020304" pitchFamily="18" charset="0"/>
            </a:endParaRPr>
          </a:p>
        </p:txBody>
      </p:sp>
      <p:grpSp>
        <p:nvGrpSpPr>
          <p:cNvPr id="14" name="034984"/>
          <p:cNvGrpSpPr/>
          <p:nvPr/>
        </p:nvGrpSpPr>
        <p:grpSpPr>
          <a:xfrm>
            <a:off x="225387" y="150729"/>
            <a:ext cx="461198" cy="461198"/>
            <a:chOff x="-967249" y="4005064"/>
            <a:chExt cx="352926" cy="352926"/>
          </a:xfrm>
        </p:grpSpPr>
        <p:sp>
          <p:nvSpPr>
            <p:cNvPr id="15" name="椭圆 14"/>
            <p:cNvSpPr/>
            <p:nvPr>
              <p:custDataLst>
                <p:tags r:id="rId1"/>
              </p:custDataLst>
            </p:nvPr>
          </p:nvSpPr>
          <p:spPr bwMode="auto">
            <a:xfrm>
              <a:off x="-967249" y="4005064"/>
              <a:ext cx="352926" cy="352926"/>
            </a:xfrm>
            <a:prstGeom prst="ellipse">
              <a:avLst/>
            </a:prstGeom>
            <a:gradFill>
              <a:gsLst>
                <a:gs pos="0">
                  <a:srgbClr val="137E89">
                    <a:lumMod val="85000"/>
                    <a:lumOff val="15000"/>
                  </a:srgbClr>
                </a:gs>
                <a:gs pos="53000">
                  <a:srgbClr val="137E89">
                    <a:lumMod val="98000"/>
                    <a:lumOff val="2000"/>
                  </a:srgbClr>
                </a:gs>
                <a:gs pos="100000">
                  <a:srgbClr val="0E5E67">
                    <a:lumMod val="85000"/>
                  </a:srgbClr>
                </a:gs>
              </a:gsLst>
              <a:lin ang="5400000" scaled="0"/>
            </a:gra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lstStyle/>
            <a:p>
              <a:pPr algn="ctr"/>
              <a:endParaRPr lang="zh-CN" altLang="en-US" sz="2000">
                <a:solidFill>
                  <a:schemeClr val="lt1"/>
                </a:solidFill>
                <a:latin typeface="+mj-ea"/>
                <a:ea typeface="+mj-ea"/>
              </a:endParaRPr>
            </a:p>
          </p:txBody>
        </p:sp>
        <p:sp>
          <p:nvSpPr>
            <p:cNvPr id="16" name="箭头: V 形 15"/>
            <p:cNvSpPr/>
            <p:nvPr>
              <p:custDataLst>
                <p:tags r:id="rId2"/>
              </p:custDataLst>
            </p:nvPr>
          </p:nvSpPr>
          <p:spPr bwMode="auto">
            <a:xfrm>
              <a:off x="-857842" y="4061673"/>
              <a:ext cx="152122" cy="239707"/>
            </a:xfrm>
            <a:prstGeom prst="chevron">
              <a:avLst/>
            </a:prstGeom>
            <a:solidFill>
              <a:schemeClr val="l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pPr>
              <a:endParaRPr kumimoji="0" lang="zh-CN" altLang="en-US" sz="1800" b="0" i="0" u="none" strike="noStrike" cap="none" normalizeH="0" baseline="0">
                <a:ln>
                  <a:noFill/>
                </a:ln>
                <a:solidFill>
                  <a:schemeClr val="dk1"/>
                </a:solidFill>
                <a:effectLst/>
                <a:latin typeface="Arial" panose="020B0704020202020204" pitchFamily="34" charset="0"/>
                <a:ea typeface="宋体" panose="02010600030101010101" pitchFamily="2" charset="-122"/>
              </a:endParaRPr>
            </a:p>
          </p:txBody>
        </p:sp>
      </p:grpSp>
      <p:sp>
        <p:nvSpPr>
          <p:cNvPr id="3" name="任意形状 13"/>
          <p:cNvSpPr/>
          <p:nvPr>
            <p:custDataLst>
              <p:tags r:id="rId3"/>
            </p:custDataLst>
          </p:nvPr>
        </p:nvSpPr>
        <p:spPr>
          <a:xfrm>
            <a:off x="5785173" y="1883588"/>
            <a:ext cx="958858" cy="958857"/>
          </a:xfrm>
          <a:custGeom>
            <a:avLst/>
            <a:gdLst>
              <a:gd name="connsiteX0" fmla="*/ 0 w 899998"/>
              <a:gd name="connsiteY0" fmla="*/ 449999 h 899998"/>
              <a:gd name="connsiteX1" fmla="*/ 449999 w 899998"/>
              <a:gd name="connsiteY1" fmla="*/ 0 h 899998"/>
              <a:gd name="connsiteX2" fmla="*/ 899998 w 899998"/>
              <a:gd name="connsiteY2" fmla="*/ 449999 h 899998"/>
              <a:gd name="connsiteX3" fmla="*/ 449999 w 899998"/>
              <a:gd name="connsiteY3" fmla="*/ 899998 h 899998"/>
              <a:gd name="connsiteX4" fmla="*/ 0 w 899998"/>
              <a:gd name="connsiteY4" fmla="*/ 449999 h 899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998" h="899998">
                <a:moveTo>
                  <a:pt x="0" y="449999"/>
                </a:moveTo>
                <a:cubicBezTo>
                  <a:pt x="0" y="201471"/>
                  <a:pt x="201471" y="0"/>
                  <a:pt x="449999" y="0"/>
                </a:cubicBezTo>
                <a:cubicBezTo>
                  <a:pt x="698527" y="0"/>
                  <a:pt x="899998" y="201471"/>
                  <a:pt x="899998" y="449999"/>
                </a:cubicBezTo>
                <a:cubicBezTo>
                  <a:pt x="899998" y="698527"/>
                  <a:pt x="698527" y="899998"/>
                  <a:pt x="449999" y="899998"/>
                </a:cubicBezTo>
                <a:cubicBezTo>
                  <a:pt x="201471" y="899998"/>
                  <a:pt x="0" y="698527"/>
                  <a:pt x="0" y="449999"/>
                </a:cubicBezTo>
                <a:close/>
              </a:path>
            </a:pathLst>
          </a:custGeom>
          <a:solidFill>
            <a:srgbClr val="EC66A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8277" tIns="198277" rIns="198277" bIns="198277" numCol="1" spcCol="1270" anchor="ctr" anchorCtr="0">
            <a:normAutofit/>
          </a:bodyPr>
          <a:p>
            <a:pPr algn="ctr" defTabSz="1111250">
              <a:lnSpc>
                <a:spcPct val="90000"/>
              </a:lnSpc>
              <a:spcBef>
                <a:spcPct val="0"/>
              </a:spcBef>
              <a:spcAft>
                <a:spcPct val="35000"/>
              </a:spcAft>
            </a:pPr>
            <a:r>
              <a:rPr lang="en-US" altLang="zh-CN" sz="2400" b="1" dirty="0">
                <a:solidFill>
                  <a:srgbClr val="FFFFFF"/>
                </a:solidFill>
                <a:latin typeface="微软雅黑" panose="020B0503020204020204" pitchFamily="34" charset="-122"/>
                <a:ea typeface="微软雅黑" panose="020B0503020204020204" pitchFamily="34" charset="-122"/>
              </a:rPr>
              <a:t>01</a:t>
            </a:r>
            <a:endParaRPr lang="zh-CN" altLang="en-US" sz="2400" b="1" dirty="0">
              <a:solidFill>
                <a:srgbClr val="FFFFFF"/>
              </a:solidFill>
              <a:latin typeface="微软雅黑" panose="020B0503020204020204" pitchFamily="34" charset="-122"/>
              <a:ea typeface="微软雅黑" panose="020B0503020204020204" pitchFamily="34" charset="-122"/>
            </a:endParaRPr>
          </a:p>
        </p:txBody>
      </p:sp>
      <p:sp>
        <p:nvSpPr>
          <p:cNvPr id="4" name="任意形状 15"/>
          <p:cNvSpPr/>
          <p:nvPr>
            <p:custDataLst>
              <p:tags r:id="rId4"/>
            </p:custDataLst>
          </p:nvPr>
        </p:nvSpPr>
        <p:spPr>
          <a:xfrm>
            <a:off x="7312228" y="2993057"/>
            <a:ext cx="958858" cy="958857"/>
          </a:xfrm>
          <a:custGeom>
            <a:avLst/>
            <a:gdLst>
              <a:gd name="connsiteX0" fmla="*/ 0 w 899998"/>
              <a:gd name="connsiteY0" fmla="*/ 449999 h 899998"/>
              <a:gd name="connsiteX1" fmla="*/ 449999 w 899998"/>
              <a:gd name="connsiteY1" fmla="*/ 0 h 899998"/>
              <a:gd name="connsiteX2" fmla="*/ 899998 w 899998"/>
              <a:gd name="connsiteY2" fmla="*/ 449999 h 899998"/>
              <a:gd name="connsiteX3" fmla="*/ 449999 w 899998"/>
              <a:gd name="connsiteY3" fmla="*/ 899998 h 899998"/>
              <a:gd name="connsiteX4" fmla="*/ 0 w 899998"/>
              <a:gd name="connsiteY4" fmla="*/ 449999 h 899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998" h="899998">
                <a:moveTo>
                  <a:pt x="0" y="449999"/>
                </a:moveTo>
                <a:cubicBezTo>
                  <a:pt x="0" y="201471"/>
                  <a:pt x="201471" y="0"/>
                  <a:pt x="449999" y="0"/>
                </a:cubicBezTo>
                <a:cubicBezTo>
                  <a:pt x="698527" y="0"/>
                  <a:pt x="899998" y="201471"/>
                  <a:pt x="899998" y="449999"/>
                </a:cubicBezTo>
                <a:cubicBezTo>
                  <a:pt x="899998" y="698527"/>
                  <a:pt x="698527" y="899998"/>
                  <a:pt x="449999" y="899998"/>
                </a:cubicBezTo>
                <a:cubicBezTo>
                  <a:pt x="201471" y="899998"/>
                  <a:pt x="0" y="698527"/>
                  <a:pt x="0" y="449999"/>
                </a:cubicBezTo>
                <a:close/>
              </a:path>
            </a:pathLst>
          </a:custGeom>
          <a:solidFill>
            <a:srgbClr val="EC66A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8277" tIns="198277" rIns="198277" bIns="198277" numCol="1" spcCol="1270" anchor="ctr" anchorCtr="0">
            <a:normAutofit/>
          </a:bodyPr>
          <a:p>
            <a:pPr algn="ctr" defTabSz="1111250">
              <a:lnSpc>
                <a:spcPct val="90000"/>
              </a:lnSpc>
              <a:spcBef>
                <a:spcPct val="0"/>
              </a:spcBef>
              <a:spcAft>
                <a:spcPct val="35000"/>
              </a:spcAft>
            </a:pPr>
            <a:r>
              <a:rPr lang="en-US" altLang="zh-CN" sz="2400" b="1" dirty="0">
                <a:solidFill>
                  <a:srgbClr val="FFFFFF"/>
                </a:solidFill>
                <a:latin typeface="微软雅黑" panose="020B0503020204020204" pitchFamily="34" charset="-122"/>
                <a:ea typeface="微软雅黑" panose="020B0503020204020204" pitchFamily="34" charset="-122"/>
              </a:rPr>
              <a:t>02</a:t>
            </a:r>
            <a:endParaRPr lang="zh-CN" altLang="en-US" sz="2400" b="1" dirty="0">
              <a:solidFill>
                <a:srgbClr val="FFFFFF"/>
              </a:solidFill>
              <a:latin typeface="微软雅黑" panose="020B0503020204020204" pitchFamily="34" charset="-122"/>
              <a:ea typeface="微软雅黑" panose="020B0503020204020204" pitchFamily="34" charset="-122"/>
            </a:endParaRPr>
          </a:p>
        </p:txBody>
      </p:sp>
      <p:sp>
        <p:nvSpPr>
          <p:cNvPr id="9" name="任意形状 17"/>
          <p:cNvSpPr/>
          <p:nvPr>
            <p:custDataLst>
              <p:tags r:id="rId5"/>
            </p:custDataLst>
          </p:nvPr>
        </p:nvSpPr>
        <p:spPr>
          <a:xfrm>
            <a:off x="6728945" y="4788217"/>
            <a:ext cx="958858" cy="958857"/>
          </a:xfrm>
          <a:custGeom>
            <a:avLst/>
            <a:gdLst>
              <a:gd name="connsiteX0" fmla="*/ 0 w 899998"/>
              <a:gd name="connsiteY0" fmla="*/ 449999 h 899998"/>
              <a:gd name="connsiteX1" fmla="*/ 449999 w 899998"/>
              <a:gd name="connsiteY1" fmla="*/ 0 h 899998"/>
              <a:gd name="connsiteX2" fmla="*/ 899998 w 899998"/>
              <a:gd name="connsiteY2" fmla="*/ 449999 h 899998"/>
              <a:gd name="connsiteX3" fmla="*/ 449999 w 899998"/>
              <a:gd name="connsiteY3" fmla="*/ 899998 h 899998"/>
              <a:gd name="connsiteX4" fmla="*/ 0 w 899998"/>
              <a:gd name="connsiteY4" fmla="*/ 449999 h 899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998" h="899998">
                <a:moveTo>
                  <a:pt x="0" y="449999"/>
                </a:moveTo>
                <a:cubicBezTo>
                  <a:pt x="0" y="201471"/>
                  <a:pt x="201471" y="0"/>
                  <a:pt x="449999" y="0"/>
                </a:cubicBezTo>
                <a:cubicBezTo>
                  <a:pt x="698527" y="0"/>
                  <a:pt x="899998" y="201471"/>
                  <a:pt x="899998" y="449999"/>
                </a:cubicBezTo>
                <a:cubicBezTo>
                  <a:pt x="899998" y="698527"/>
                  <a:pt x="698527" y="899998"/>
                  <a:pt x="449999" y="899998"/>
                </a:cubicBezTo>
                <a:cubicBezTo>
                  <a:pt x="201471" y="899998"/>
                  <a:pt x="0" y="698527"/>
                  <a:pt x="0" y="449999"/>
                </a:cubicBezTo>
                <a:close/>
              </a:path>
            </a:pathLst>
          </a:custGeom>
          <a:solidFill>
            <a:srgbClr val="EC66A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8277" tIns="198277" rIns="198277" bIns="198277" numCol="1" spcCol="1270" anchor="ctr" anchorCtr="0">
            <a:normAutofit/>
          </a:bodyPr>
          <a:p>
            <a:pPr algn="ctr" defTabSz="1111250">
              <a:lnSpc>
                <a:spcPct val="90000"/>
              </a:lnSpc>
              <a:spcBef>
                <a:spcPct val="0"/>
              </a:spcBef>
              <a:spcAft>
                <a:spcPct val="35000"/>
              </a:spcAft>
            </a:pPr>
            <a:r>
              <a:rPr lang="en-US" altLang="zh-CN" sz="2400" b="1" dirty="0">
                <a:solidFill>
                  <a:srgbClr val="FFFFFF"/>
                </a:solidFill>
                <a:latin typeface="微软雅黑" panose="020B0503020204020204" pitchFamily="34" charset="-122"/>
                <a:ea typeface="微软雅黑" panose="020B0503020204020204" pitchFamily="34" charset="-122"/>
              </a:rPr>
              <a:t>03</a:t>
            </a:r>
            <a:endParaRPr lang="zh-CN" altLang="en-US" sz="2400" b="1" dirty="0">
              <a:solidFill>
                <a:srgbClr val="FFFFFF"/>
              </a:solidFill>
              <a:latin typeface="微软雅黑" panose="020B0503020204020204" pitchFamily="34" charset="-122"/>
              <a:ea typeface="微软雅黑" panose="020B0503020204020204" pitchFamily="34" charset="-122"/>
            </a:endParaRPr>
          </a:p>
        </p:txBody>
      </p:sp>
      <p:sp>
        <p:nvSpPr>
          <p:cNvPr id="10" name="任意形状 19"/>
          <p:cNvSpPr/>
          <p:nvPr>
            <p:custDataLst>
              <p:tags r:id="rId6"/>
            </p:custDataLst>
          </p:nvPr>
        </p:nvSpPr>
        <p:spPr>
          <a:xfrm>
            <a:off x="4841402" y="4788217"/>
            <a:ext cx="958858" cy="958857"/>
          </a:xfrm>
          <a:custGeom>
            <a:avLst/>
            <a:gdLst>
              <a:gd name="connsiteX0" fmla="*/ 0 w 899998"/>
              <a:gd name="connsiteY0" fmla="*/ 449999 h 899998"/>
              <a:gd name="connsiteX1" fmla="*/ 449999 w 899998"/>
              <a:gd name="connsiteY1" fmla="*/ 0 h 899998"/>
              <a:gd name="connsiteX2" fmla="*/ 899998 w 899998"/>
              <a:gd name="connsiteY2" fmla="*/ 449999 h 899998"/>
              <a:gd name="connsiteX3" fmla="*/ 449999 w 899998"/>
              <a:gd name="connsiteY3" fmla="*/ 899998 h 899998"/>
              <a:gd name="connsiteX4" fmla="*/ 0 w 899998"/>
              <a:gd name="connsiteY4" fmla="*/ 449999 h 899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998" h="899998">
                <a:moveTo>
                  <a:pt x="0" y="449999"/>
                </a:moveTo>
                <a:cubicBezTo>
                  <a:pt x="0" y="201471"/>
                  <a:pt x="201471" y="0"/>
                  <a:pt x="449999" y="0"/>
                </a:cubicBezTo>
                <a:cubicBezTo>
                  <a:pt x="698527" y="0"/>
                  <a:pt x="899998" y="201471"/>
                  <a:pt x="899998" y="449999"/>
                </a:cubicBezTo>
                <a:cubicBezTo>
                  <a:pt x="899998" y="698527"/>
                  <a:pt x="698527" y="899998"/>
                  <a:pt x="449999" y="899998"/>
                </a:cubicBezTo>
                <a:cubicBezTo>
                  <a:pt x="201471" y="899998"/>
                  <a:pt x="0" y="698527"/>
                  <a:pt x="0" y="449999"/>
                </a:cubicBezTo>
                <a:close/>
              </a:path>
            </a:pathLst>
          </a:custGeom>
          <a:solidFill>
            <a:srgbClr val="EC66A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8277" tIns="198277" rIns="198277" bIns="198277" numCol="1" spcCol="1270" anchor="ctr" anchorCtr="0">
            <a:normAutofit/>
          </a:bodyPr>
          <a:p>
            <a:pPr algn="ctr" defTabSz="1111250">
              <a:lnSpc>
                <a:spcPct val="90000"/>
              </a:lnSpc>
              <a:spcBef>
                <a:spcPct val="0"/>
              </a:spcBef>
              <a:spcAft>
                <a:spcPct val="35000"/>
              </a:spcAft>
            </a:pPr>
            <a:r>
              <a:rPr lang="en-US" altLang="zh-CN" sz="2400" b="1" dirty="0">
                <a:solidFill>
                  <a:srgbClr val="FFFFFF"/>
                </a:solidFill>
                <a:latin typeface="微软雅黑" panose="020B0503020204020204" pitchFamily="34" charset="-122"/>
                <a:ea typeface="微软雅黑" panose="020B0503020204020204" pitchFamily="34" charset="-122"/>
              </a:rPr>
              <a:t>04</a:t>
            </a:r>
            <a:endParaRPr lang="zh-CN" altLang="en-US" sz="2400" b="1" dirty="0">
              <a:solidFill>
                <a:srgbClr val="FFFFFF"/>
              </a:solidFill>
              <a:latin typeface="微软雅黑" panose="020B0503020204020204" pitchFamily="34" charset="-122"/>
              <a:ea typeface="微软雅黑" panose="020B0503020204020204" pitchFamily="34" charset="-122"/>
            </a:endParaRPr>
          </a:p>
        </p:txBody>
      </p:sp>
      <p:sp>
        <p:nvSpPr>
          <p:cNvPr id="11" name="任意形状 21"/>
          <p:cNvSpPr/>
          <p:nvPr>
            <p:custDataLst>
              <p:tags r:id="rId7"/>
            </p:custDataLst>
          </p:nvPr>
        </p:nvSpPr>
        <p:spPr>
          <a:xfrm>
            <a:off x="4258119" y="2993057"/>
            <a:ext cx="958858" cy="958857"/>
          </a:xfrm>
          <a:custGeom>
            <a:avLst/>
            <a:gdLst>
              <a:gd name="connsiteX0" fmla="*/ 0 w 899998"/>
              <a:gd name="connsiteY0" fmla="*/ 449999 h 899998"/>
              <a:gd name="connsiteX1" fmla="*/ 449999 w 899998"/>
              <a:gd name="connsiteY1" fmla="*/ 0 h 899998"/>
              <a:gd name="connsiteX2" fmla="*/ 899998 w 899998"/>
              <a:gd name="connsiteY2" fmla="*/ 449999 h 899998"/>
              <a:gd name="connsiteX3" fmla="*/ 449999 w 899998"/>
              <a:gd name="connsiteY3" fmla="*/ 899998 h 899998"/>
              <a:gd name="connsiteX4" fmla="*/ 0 w 899998"/>
              <a:gd name="connsiteY4" fmla="*/ 449999 h 899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998" h="899998">
                <a:moveTo>
                  <a:pt x="0" y="449999"/>
                </a:moveTo>
                <a:cubicBezTo>
                  <a:pt x="0" y="201471"/>
                  <a:pt x="201471" y="0"/>
                  <a:pt x="449999" y="0"/>
                </a:cubicBezTo>
                <a:cubicBezTo>
                  <a:pt x="698527" y="0"/>
                  <a:pt x="899998" y="201471"/>
                  <a:pt x="899998" y="449999"/>
                </a:cubicBezTo>
                <a:cubicBezTo>
                  <a:pt x="899998" y="698527"/>
                  <a:pt x="698527" y="899998"/>
                  <a:pt x="449999" y="899998"/>
                </a:cubicBezTo>
                <a:cubicBezTo>
                  <a:pt x="201471" y="899998"/>
                  <a:pt x="0" y="698527"/>
                  <a:pt x="0" y="449999"/>
                </a:cubicBezTo>
                <a:close/>
              </a:path>
            </a:pathLst>
          </a:custGeom>
          <a:solidFill>
            <a:srgbClr val="EC66A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8277" tIns="198277" rIns="198277" bIns="198277" numCol="1" spcCol="1270" anchor="ctr" anchorCtr="0">
            <a:normAutofit/>
          </a:bodyPr>
          <a:p>
            <a:pPr algn="ctr" defTabSz="1111250">
              <a:lnSpc>
                <a:spcPct val="90000"/>
              </a:lnSpc>
              <a:spcBef>
                <a:spcPct val="0"/>
              </a:spcBef>
              <a:spcAft>
                <a:spcPct val="35000"/>
              </a:spcAft>
            </a:pPr>
            <a:r>
              <a:rPr lang="en-US" altLang="zh-CN" sz="2400" b="1" dirty="0">
                <a:solidFill>
                  <a:srgbClr val="FFFFFF"/>
                </a:solidFill>
                <a:latin typeface="微软雅黑" panose="020B0503020204020204" pitchFamily="34" charset="-122"/>
                <a:ea typeface="微软雅黑" panose="020B0503020204020204" pitchFamily="34" charset="-122"/>
              </a:rPr>
              <a:t>05</a:t>
            </a:r>
            <a:endParaRPr lang="zh-CN" altLang="en-US" sz="2400" b="1" dirty="0">
              <a:solidFill>
                <a:srgbClr val="FFFFFF"/>
              </a:solidFill>
              <a:latin typeface="微软雅黑" panose="020B0503020204020204" pitchFamily="34" charset="-122"/>
              <a:ea typeface="微软雅黑" panose="020B0503020204020204" pitchFamily="34" charset="-122"/>
            </a:endParaRPr>
          </a:p>
        </p:txBody>
      </p:sp>
      <p:sp>
        <p:nvSpPr>
          <p:cNvPr id="29" name="Shape 1305"/>
          <p:cNvSpPr/>
          <p:nvPr>
            <p:custDataLst>
              <p:tags r:id="rId8"/>
            </p:custDataLst>
          </p:nvPr>
        </p:nvSpPr>
        <p:spPr>
          <a:xfrm rot="2428234">
            <a:off x="7032951" y="2566956"/>
            <a:ext cx="568405" cy="25224"/>
          </a:xfrm>
          <a:custGeom>
            <a:avLst/>
            <a:gdLst/>
            <a:ahLst/>
            <a:cxnLst>
              <a:cxn ang="0">
                <a:pos x="wd2" y="hd2"/>
              </a:cxn>
              <a:cxn ang="5400000">
                <a:pos x="wd2" y="hd2"/>
              </a:cxn>
              <a:cxn ang="10800000">
                <a:pos x="wd2" y="hd2"/>
              </a:cxn>
              <a:cxn ang="16200000">
                <a:pos x="wd2" y="hd2"/>
              </a:cxn>
            </a:cxnLst>
            <a:rect l="0" t="0" r="r" b="b"/>
            <a:pathLst>
              <a:path w="21600" h="11563" extrusionOk="0">
                <a:moveTo>
                  <a:pt x="0" y="11209"/>
                </a:moveTo>
                <a:cubicBezTo>
                  <a:pt x="9045" y="-10037"/>
                  <a:pt x="18106" y="4094"/>
                  <a:pt x="21600" y="11563"/>
                </a:cubicBezTo>
              </a:path>
            </a:pathLst>
          </a:custGeom>
          <a:noFill/>
          <a:ln w="38100" cap="flat">
            <a:solidFill>
              <a:schemeClr val="bg1">
                <a:lumMod val="65000"/>
              </a:schemeClr>
            </a:solidFill>
            <a:prstDash val="solid"/>
            <a:miter lim="400000"/>
            <a:tailEnd type="triangle" w="med" len="med"/>
          </a:ln>
          <a:effectLst/>
        </p:spPr>
        <p:txBody>
          <a:bodyPr wrap="square" lIns="0" tIns="0" rIns="0" bIns="0" numCol="1" anchor="ctr">
            <a:normAutofit fontScale="25000" lnSpcReduction="20000"/>
          </a:bodyPr>
          <a:p>
            <a:pPr algn="ctr" defTabSz="292100">
              <a:lnSpc>
                <a:spcPct val="110000"/>
              </a:lnSpc>
              <a:spcBef>
                <a:spcPts val="1500"/>
              </a:spcBef>
              <a:defRPr sz="2000">
                <a:solidFill>
                  <a:srgbClr val="4C4C4C"/>
                </a:solidFill>
                <a:latin typeface="Helvetica Neue Light" panose="02000503000000020004"/>
                <a:ea typeface="Helvetica Neue Light" panose="02000503000000020004"/>
                <a:cs typeface="Helvetica Neue Light" panose="02000503000000020004"/>
                <a:sym typeface="Helvetica Neue Light" panose="02000503000000020004"/>
              </a:defRPr>
            </a:pPr>
            <a:endParaRPr sz="1000">
              <a:solidFill>
                <a:srgbClr val="4C4C4C"/>
              </a:solidFill>
              <a:latin typeface="微软雅黑" panose="020B0503020204020204" pitchFamily="34" charset="-122"/>
              <a:ea typeface="微软雅黑" panose="020B0503020204020204" pitchFamily="34" charset="-122"/>
              <a:cs typeface="Lato Light"/>
              <a:sym typeface="Helvetica Neue Light" panose="02000503000000020004"/>
            </a:endParaRPr>
          </a:p>
        </p:txBody>
      </p:sp>
      <p:sp>
        <p:nvSpPr>
          <p:cNvPr id="30" name="Shape 1306"/>
          <p:cNvSpPr/>
          <p:nvPr>
            <p:custDataLst>
              <p:tags r:id="rId9"/>
            </p:custDataLst>
          </p:nvPr>
        </p:nvSpPr>
        <p:spPr>
          <a:xfrm rot="6829258">
            <a:off x="7465652" y="4459771"/>
            <a:ext cx="568406" cy="25224"/>
          </a:xfrm>
          <a:custGeom>
            <a:avLst/>
            <a:gdLst/>
            <a:ahLst/>
            <a:cxnLst>
              <a:cxn ang="0">
                <a:pos x="wd2" y="hd2"/>
              </a:cxn>
              <a:cxn ang="5400000">
                <a:pos x="wd2" y="hd2"/>
              </a:cxn>
              <a:cxn ang="10800000">
                <a:pos x="wd2" y="hd2"/>
              </a:cxn>
              <a:cxn ang="16200000">
                <a:pos x="wd2" y="hd2"/>
              </a:cxn>
            </a:cxnLst>
            <a:rect l="0" t="0" r="r" b="b"/>
            <a:pathLst>
              <a:path w="21600" h="11563" extrusionOk="0">
                <a:moveTo>
                  <a:pt x="0" y="11209"/>
                </a:moveTo>
                <a:cubicBezTo>
                  <a:pt x="9045" y="-10037"/>
                  <a:pt x="18106" y="4094"/>
                  <a:pt x="21600" y="11563"/>
                </a:cubicBezTo>
              </a:path>
            </a:pathLst>
          </a:custGeom>
          <a:noFill/>
          <a:ln w="38100" cap="flat">
            <a:solidFill>
              <a:schemeClr val="bg1">
                <a:lumMod val="65000"/>
              </a:schemeClr>
            </a:solidFill>
            <a:prstDash val="solid"/>
            <a:miter lim="400000"/>
            <a:tailEnd type="triangle" w="med" len="med"/>
          </a:ln>
          <a:effectLst/>
        </p:spPr>
        <p:txBody>
          <a:bodyPr wrap="square" lIns="0" tIns="0" rIns="0" bIns="0" numCol="1" anchor="ctr">
            <a:normAutofit fontScale="25000" lnSpcReduction="20000"/>
          </a:bodyPr>
          <a:p>
            <a:pPr algn="ctr" defTabSz="292100">
              <a:lnSpc>
                <a:spcPct val="110000"/>
              </a:lnSpc>
              <a:spcBef>
                <a:spcPts val="1500"/>
              </a:spcBef>
              <a:defRPr sz="2000">
                <a:solidFill>
                  <a:srgbClr val="4C4C4C"/>
                </a:solidFill>
                <a:latin typeface="Helvetica Neue Light" panose="02000503000000020004"/>
                <a:ea typeface="Helvetica Neue Light" panose="02000503000000020004"/>
                <a:cs typeface="Helvetica Neue Light" panose="02000503000000020004"/>
                <a:sym typeface="Helvetica Neue Light" panose="02000503000000020004"/>
              </a:defRPr>
            </a:pPr>
            <a:endParaRPr sz="1000">
              <a:solidFill>
                <a:srgbClr val="4C4C4C"/>
              </a:solidFill>
              <a:latin typeface="微软雅黑" panose="020B0503020204020204" pitchFamily="34" charset="-122"/>
              <a:ea typeface="微软雅黑" panose="020B0503020204020204" pitchFamily="34" charset="-122"/>
              <a:cs typeface="Lato Light"/>
              <a:sym typeface="Helvetica Neue Light" panose="02000503000000020004"/>
            </a:endParaRPr>
          </a:p>
        </p:txBody>
      </p:sp>
      <p:sp>
        <p:nvSpPr>
          <p:cNvPr id="34" name="Shape 1308"/>
          <p:cNvSpPr/>
          <p:nvPr>
            <p:custDataLst>
              <p:tags r:id="rId10"/>
            </p:custDataLst>
          </p:nvPr>
        </p:nvSpPr>
        <p:spPr>
          <a:xfrm rot="10800000">
            <a:off x="5984887" y="5429498"/>
            <a:ext cx="568406" cy="25224"/>
          </a:xfrm>
          <a:custGeom>
            <a:avLst/>
            <a:gdLst/>
            <a:ahLst/>
            <a:cxnLst>
              <a:cxn ang="0">
                <a:pos x="wd2" y="hd2"/>
              </a:cxn>
              <a:cxn ang="5400000">
                <a:pos x="wd2" y="hd2"/>
              </a:cxn>
              <a:cxn ang="10800000">
                <a:pos x="wd2" y="hd2"/>
              </a:cxn>
              <a:cxn ang="16200000">
                <a:pos x="wd2" y="hd2"/>
              </a:cxn>
            </a:cxnLst>
            <a:rect l="0" t="0" r="r" b="b"/>
            <a:pathLst>
              <a:path w="21600" h="11563" extrusionOk="0">
                <a:moveTo>
                  <a:pt x="0" y="11209"/>
                </a:moveTo>
                <a:cubicBezTo>
                  <a:pt x="9045" y="-10037"/>
                  <a:pt x="18106" y="4094"/>
                  <a:pt x="21600" y="11563"/>
                </a:cubicBezTo>
              </a:path>
            </a:pathLst>
          </a:custGeom>
          <a:noFill/>
          <a:ln w="38100" cap="flat">
            <a:solidFill>
              <a:schemeClr val="bg1">
                <a:lumMod val="65000"/>
              </a:schemeClr>
            </a:solidFill>
            <a:prstDash val="solid"/>
            <a:miter lim="400000"/>
            <a:tailEnd type="triangle" w="med" len="med"/>
          </a:ln>
          <a:effectLst/>
        </p:spPr>
        <p:txBody>
          <a:bodyPr wrap="square" lIns="0" tIns="0" rIns="0" bIns="0" numCol="1" anchor="ctr">
            <a:normAutofit fontScale="25000" lnSpcReduction="20000"/>
          </a:bodyPr>
          <a:p>
            <a:pPr algn="ctr" defTabSz="292100">
              <a:lnSpc>
                <a:spcPct val="110000"/>
              </a:lnSpc>
              <a:spcBef>
                <a:spcPts val="1500"/>
              </a:spcBef>
              <a:defRPr sz="2000">
                <a:solidFill>
                  <a:srgbClr val="4C4C4C"/>
                </a:solidFill>
                <a:latin typeface="Helvetica Neue Light" panose="02000503000000020004"/>
                <a:ea typeface="Helvetica Neue Light" panose="02000503000000020004"/>
                <a:cs typeface="Helvetica Neue Light" panose="02000503000000020004"/>
                <a:sym typeface="Helvetica Neue Light" panose="02000503000000020004"/>
              </a:defRPr>
            </a:pPr>
            <a:endParaRPr sz="1000">
              <a:solidFill>
                <a:srgbClr val="4C4C4C"/>
              </a:solidFill>
              <a:latin typeface="微软雅黑" panose="020B0503020204020204" pitchFamily="34" charset="-122"/>
              <a:ea typeface="微软雅黑" panose="020B0503020204020204" pitchFamily="34" charset="-122"/>
              <a:cs typeface="Lato Light"/>
              <a:sym typeface="Helvetica Neue Light" panose="02000503000000020004"/>
            </a:endParaRPr>
          </a:p>
        </p:txBody>
      </p:sp>
      <p:sp>
        <p:nvSpPr>
          <p:cNvPr id="35" name="Shape 1309"/>
          <p:cNvSpPr/>
          <p:nvPr>
            <p:custDataLst>
              <p:tags r:id="rId11"/>
            </p:custDataLst>
          </p:nvPr>
        </p:nvSpPr>
        <p:spPr>
          <a:xfrm rot="19083897">
            <a:off x="4900312" y="2578274"/>
            <a:ext cx="568406" cy="25224"/>
          </a:xfrm>
          <a:custGeom>
            <a:avLst/>
            <a:gdLst/>
            <a:ahLst/>
            <a:cxnLst>
              <a:cxn ang="0">
                <a:pos x="wd2" y="hd2"/>
              </a:cxn>
              <a:cxn ang="5400000">
                <a:pos x="wd2" y="hd2"/>
              </a:cxn>
              <a:cxn ang="10800000">
                <a:pos x="wd2" y="hd2"/>
              </a:cxn>
              <a:cxn ang="16200000">
                <a:pos x="wd2" y="hd2"/>
              </a:cxn>
            </a:cxnLst>
            <a:rect l="0" t="0" r="r" b="b"/>
            <a:pathLst>
              <a:path w="21600" h="11563" extrusionOk="0">
                <a:moveTo>
                  <a:pt x="0" y="11209"/>
                </a:moveTo>
                <a:cubicBezTo>
                  <a:pt x="9045" y="-10037"/>
                  <a:pt x="18106" y="4094"/>
                  <a:pt x="21600" y="11563"/>
                </a:cubicBezTo>
              </a:path>
            </a:pathLst>
          </a:custGeom>
          <a:noFill/>
          <a:ln w="38100" cap="flat">
            <a:solidFill>
              <a:schemeClr val="bg1">
                <a:lumMod val="65000"/>
              </a:schemeClr>
            </a:solidFill>
            <a:prstDash val="solid"/>
            <a:miter lim="400000"/>
            <a:tailEnd type="triangle" w="med" len="med"/>
          </a:ln>
          <a:effectLst/>
        </p:spPr>
        <p:txBody>
          <a:bodyPr wrap="square" lIns="0" tIns="0" rIns="0" bIns="0" numCol="1" anchor="ctr">
            <a:normAutofit fontScale="25000" lnSpcReduction="20000"/>
          </a:bodyPr>
          <a:p>
            <a:pPr algn="ctr" defTabSz="292100">
              <a:lnSpc>
                <a:spcPct val="110000"/>
              </a:lnSpc>
              <a:spcBef>
                <a:spcPts val="1500"/>
              </a:spcBef>
              <a:defRPr sz="2000">
                <a:solidFill>
                  <a:srgbClr val="4C4C4C"/>
                </a:solidFill>
                <a:latin typeface="Helvetica Neue Light" panose="02000503000000020004"/>
                <a:ea typeface="Helvetica Neue Light" panose="02000503000000020004"/>
                <a:cs typeface="Helvetica Neue Light" panose="02000503000000020004"/>
                <a:sym typeface="Helvetica Neue Light" panose="02000503000000020004"/>
              </a:defRPr>
            </a:pPr>
            <a:endParaRPr sz="1000">
              <a:solidFill>
                <a:srgbClr val="4C4C4C"/>
              </a:solidFill>
              <a:latin typeface="微软雅黑" panose="020B0503020204020204" pitchFamily="34" charset="-122"/>
              <a:ea typeface="微软雅黑" panose="020B0503020204020204" pitchFamily="34" charset="-122"/>
              <a:cs typeface="Lato Light"/>
              <a:sym typeface="Helvetica Neue Light" panose="02000503000000020004"/>
            </a:endParaRPr>
          </a:p>
        </p:txBody>
      </p:sp>
      <p:sp>
        <p:nvSpPr>
          <p:cNvPr id="36" name="Shape 1310"/>
          <p:cNvSpPr/>
          <p:nvPr>
            <p:custDataLst>
              <p:tags r:id="rId12"/>
            </p:custDataLst>
          </p:nvPr>
        </p:nvSpPr>
        <p:spPr>
          <a:xfrm rot="14680375">
            <a:off x="4507749" y="4468585"/>
            <a:ext cx="568406" cy="25224"/>
          </a:xfrm>
          <a:custGeom>
            <a:avLst/>
            <a:gdLst/>
            <a:ahLst/>
            <a:cxnLst>
              <a:cxn ang="0">
                <a:pos x="wd2" y="hd2"/>
              </a:cxn>
              <a:cxn ang="5400000">
                <a:pos x="wd2" y="hd2"/>
              </a:cxn>
              <a:cxn ang="10800000">
                <a:pos x="wd2" y="hd2"/>
              </a:cxn>
              <a:cxn ang="16200000">
                <a:pos x="wd2" y="hd2"/>
              </a:cxn>
            </a:cxnLst>
            <a:rect l="0" t="0" r="r" b="b"/>
            <a:pathLst>
              <a:path w="21600" h="11563" extrusionOk="0">
                <a:moveTo>
                  <a:pt x="0" y="11209"/>
                </a:moveTo>
                <a:cubicBezTo>
                  <a:pt x="9045" y="-10037"/>
                  <a:pt x="18106" y="4094"/>
                  <a:pt x="21600" y="11563"/>
                </a:cubicBezTo>
              </a:path>
            </a:pathLst>
          </a:custGeom>
          <a:noFill/>
          <a:ln w="38100" cap="flat">
            <a:solidFill>
              <a:schemeClr val="bg1">
                <a:lumMod val="65000"/>
              </a:schemeClr>
            </a:solidFill>
            <a:prstDash val="solid"/>
            <a:miter lim="400000"/>
            <a:tailEnd type="triangle" w="med" len="med"/>
          </a:ln>
          <a:effectLst/>
        </p:spPr>
        <p:txBody>
          <a:bodyPr wrap="square" lIns="0" tIns="0" rIns="0" bIns="0" numCol="1" anchor="ctr">
            <a:normAutofit fontScale="25000" lnSpcReduction="20000"/>
          </a:bodyPr>
          <a:p>
            <a:pPr algn="ctr" defTabSz="292100">
              <a:lnSpc>
                <a:spcPct val="110000"/>
              </a:lnSpc>
              <a:spcBef>
                <a:spcPts val="1500"/>
              </a:spcBef>
              <a:defRPr sz="2000">
                <a:solidFill>
                  <a:srgbClr val="4C4C4C"/>
                </a:solidFill>
                <a:latin typeface="Helvetica Neue Light" panose="02000503000000020004"/>
                <a:ea typeface="Helvetica Neue Light" panose="02000503000000020004"/>
                <a:cs typeface="Helvetica Neue Light" panose="02000503000000020004"/>
                <a:sym typeface="Helvetica Neue Light" panose="02000503000000020004"/>
              </a:defRPr>
            </a:pPr>
            <a:endParaRPr sz="1000">
              <a:solidFill>
                <a:srgbClr val="4C4C4C"/>
              </a:solidFill>
              <a:latin typeface="微软雅黑" panose="020B0503020204020204" pitchFamily="34" charset="-122"/>
              <a:ea typeface="微软雅黑" panose="020B0503020204020204" pitchFamily="34" charset="-122"/>
              <a:cs typeface="Lato Light"/>
              <a:sym typeface="Helvetica Neue Light" panose="02000503000000020004"/>
            </a:endParaRPr>
          </a:p>
        </p:txBody>
      </p:sp>
      <p:sp>
        <p:nvSpPr>
          <p:cNvPr id="12" name="文本框 16"/>
          <p:cNvSpPr txBox="1"/>
          <p:nvPr>
            <p:custDataLst>
              <p:tags r:id="rId13"/>
            </p:custDataLst>
          </p:nvPr>
        </p:nvSpPr>
        <p:spPr>
          <a:xfrm>
            <a:off x="6838363" y="1681869"/>
            <a:ext cx="2943936" cy="738621"/>
          </a:xfrm>
          <a:prstGeom prst="rect">
            <a:avLst/>
          </a:prstGeom>
          <a:noFill/>
        </p:spPr>
        <p:txBody>
          <a:bodyPr wrap="square" rtlCol="0" anchor="ctr">
            <a:noAutofit/>
          </a:bodyPr>
          <a:p>
            <a:pPr>
              <a:lnSpc>
                <a:spcPct val="120000"/>
              </a:lnSpc>
            </a:pPr>
            <a:r>
              <a:rPr lang="zh-CN" altLang="en-US" sz="1800" kern="0" spc="150" dirty="0">
                <a:solidFill>
                  <a:schemeClr val="tx1"/>
                </a:solidFill>
                <a:latin typeface="Tahoma" panose="020B0604030504040204" charset="0"/>
                <a:ea typeface="微软雅黑" panose="020B0503020204020204" pitchFamily="34" charset="-122"/>
                <a:cs typeface="Tahoma" panose="020B0604030504040204" charset="0"/>
              </a:rPr>
              <a:t>Make the strongest voice in China</a:t>
            </a:r>
            <a:endParaRPr lang="zh-CN" altLang="en-US" sz="1800" kern="0" spc="150" dirty="0">
              <a:solidFill>
                <a:schemeClr val="tx1"/>
              </a:solidFill>
              <a:latin typeface="Tahoma" panose="020B0604030504040204" charset="0"/>
              <a:ea typeface="微软雅黑" panose="020B0503020204020204" pitchFamily="34" charset="-122"/>
              <a:cs typeface="Tahoma" panose="020B0604030504040204" charset="0"/>
            </a:endParaRPr>
          </a:p>
        </p:txBody>
      </p:sp>
      <p:sp>
        <p:nvSpPr>
          <p:cNvPr id="19" name="文本框 18"/>
          <p:cNvSpPr txBox="1"/>
          <p:nvPr>
            <p:custDataLst>
              <p:tags r:id="rId14"/>
            </p:custDataLst>
          </p:nvPr>
        </p:nvSpPr>
        <p:spPr>
          <a:xfrm>
            <a:off x="8365417" y="3103175"/>
            <a:ext cx="2907825" cy="738621"/>
          </a:xfrm>
          <a:prstGeom prst="rect">
            <a:avLst/>
          </a:prstGeom>
          <a:noFill/>
        </p:spPr>
        <p:txBody>
          <a:bodyPr wrap="square" rtlCol="0" anchor="ctr">
            <a:noAutofit/>
          </a:bodyPr>
          <a:p>
            <a:pPr>
              <a:lnSpc>
                <a:spcPct val="120000"/>
              </a:lnSpc>
            </a:pPr>
            <a:r>
              <a:rPr lang="zh-CN" altLang="en-US" sz="1800" kern="0" spc="150" dirty="0">
                <a:solidFill>
                  <a:schemeClr val="tx1"/>
                </a:solidFill>
                <a:latin typeface="Tahoma" panose="020B0604030504040204" charset="0"/>
                <a:ea typeface="微软雅黑" panose="020B0503020204020204" pitchFamily="34" charset="-122"/>
                <a:cs typeface="Tahoma" panose="020B0604030504040204" charset="0"/>
              </a:rPr>
              <a:t>Show the most real and beautiful picture scrolls in China</a:t>
            </a:r>
            <a:endParaRPr lang="zh-CN" altLang="en-US" sz="1800" kern="0" spc="150" dirty="0">
              <a:solidFill>
                <a:schemeClr val="tx1"/>
              </a:solidFill>
              <a:latin typeface="Tahoma" panose="020B0604030504040204" charset="0"/>
              <a:ea typeface="微软雅黑" panose="020B0503020204020204" pitchFamily="34" charset="-122"/>
              <a:cs typeface="Tahoma" panose="020B0604030504040204" charset="0"/>
            </a:endParaRPr>
          </a:p>
        </p:txBody>
      </p:sp>
      <p:sp>
        <p:nvSpPr>
          <p:cNvPr id="21" name="文本框 20"/>
          <p:cNvSpPr txBox="1"/>
          <p:nvPr>
            <p:custDataLst>
              <p:tags r:id="rId15"/>
            </p:custDataLst>
          </p:nvPr>
        </p:nvSpPr>
        <p:spPr>
          <a:xfrm flipH="1">
            <a:off x="1184895" y="3103175"/>
            <a:ext cx="2978893" cy="738621"/>
          </a:xfrm>
          <a:prstGeom prst="rect">
            <a:avLst/>
          </a:prstGeom>
          <a:noFill/>
        </p:spPr>
        <p:txBody>
          <a:bodyPr wrap="square" rtlCol="0" anchor="ctr">
            <a:noAutofit/>
          </a:bodyPr>
          <a:p>
            <a:pPr algn="r">
              <a:lnSpc>
                <a:spcPct val="120000"/>
              </a:lnSpc>
            </a:pPr>
            <a:r>
              <a:rPr lang="zh-CN" altLang="en-US" sz="1800" kern="0" spc="150" dirty="0">
                <a:solidFill>
                  <a:schemeClr val="tx1"/>
                </a:solidFill>
                <a:latin typeface="Tahoma" panose="020B0604030504040204" charset="0"/>
                <a:ea typeface="微软雅黑" panose="020B0503020204020204" pitchFamily="34" charset="-122"/>
                <a:cs typeface="Tahoma" panose="020B0604030504040204" charset="0"/>
              </a:rPr>
              <a:t>Focus on innovation and development</a:t>
            </a:r>
            <a:endParaRPr lang="zh-CN" altLang="en-US" sz="1800" kern="0" spc="150" dirty="0">
              <a:solidFill>
                <a:schemeClr val="tx1"/>
              </a:solidFill>
              <a:latin typeface="Tahoma" panose="020B0604030504040204" charset="0"/>
              <a:ea typeface="微软雅黑" panose="020B0503020204020204" pitchFamily="34" charset="-122"/>
              <a:cs typeface="Tahoma" panose="020B0604030504040204" charset="0"/>
            </a:endParaRPr>
          </a:p>
        </p:txBody>
      </p:sp>
      <p:sp>
        <p:nvSpPr>
          <p:cNvPr id="13" name="文本框 22"/>
          <p:cNvSpPr txBox="1"/>
          <p:nvPr>
            <p:custDataLst>
              <p:tags r:id="rId16"/>
            </p:custDataLst>
          </p:nvPr>
        </p:nvSpPr>
        <p:spPr>
          <a:xfrm>
            <a:off x="7782134" y="4898335"/>
            <a:ext cx="2907825" cy="738621"/>
          </a:xfrm>
          <a:prstGeom prst="rect">
            <a:avLst/>
          </a:prstGeom>
          <a:noFill/>
        </p:spPr>
        <p:txBody>
          <a:bodyPr wrap="square" rtlCol="0" anchor="ctr">
            <a:noAutofit/>
          </a:bodyPr>
          <a:p>
            <a:pPr>
              <a:lnSpc>
                <a:spcPct val="120000"/>
              </a:lnSpc>
            </a:pPr>
            <a:r>
              <a:rPr lang="zh-CN" altLang="en-US" sz="1800" kern="0" spc="150" dirty="0">
                <a:solidFill>
                  <a:schemeClr val="tx1"/>
                </a:solidFill>
                <a:latin typeface="Tahoma" panose="020B0604030504040204" charset="0"/>
                <a:ea typeface="微软雅黑" panose="020B0503020204020204" pitchFamily="34" charset="-122"/>
                <a:cs typeface="Tahoma" panose="020B0604030504040204" charset="0"/>
              </a:rPr>
              <a:t>Spread and show the real China</a:t>
            </a:r>
            <a:endParaRPr lang="zh-CN" altLang="en-US" sz="1800" kern="0" spc="150" dirty="0">
              <a:solidFill>
                <a:schemeClr val="tx1"/>
              </a:solidFill>
              <a:latin typeface="Tahoma" panose="020B0604030504040204" charset="0"/>
              <a:ea typeface="微软雅黑" panose="020B0503020204020204" pitchFamily="34" charset="-122"/>
              <a:cs typeface="Tahoma" panose="020B0604030504040204" charset="0"/>
            </a:endParaRPr>
          </a:p>
        </p:txBody>
      </p:sp>
      <p:sp>
        <p:nvSpPr>
          <p:cNvPr id="31" name="文本框 23"/>
          <p:cNvSpPr txBox="1"/>
          <p:nvPr>
            <p:custDataLst>
              <p:tags r:id="rId17"/>
            </p:custDataLst>
          </p:nvPr>
        </p:nvSpPr>
        <p:spPr>
          <a:xfrm flipH="1">
            <a:off x="1276985" y="4818380"/>
            <a:ext cx="3470275" cy="818515"/>
          </a:xfrm>
          <a:prstGeom prst="rect">
            <a:avLst/>
          </a:prstGeom>
          <a:noFill/>
        </p:spPr>
        <p:txBody>
          <a:bodyPr wrap="square" rtlCol="0" anchor="ctr"/>
          <a:p>
            <a:pPr algn="r">
              <a:lnSpc>
                <a:spcPct val="120000"/>
              </a:lnSpc>
            </a:pPr>
            <a:r>
              <a:rPr lang="zh-CN" altLang="en-US" sz="1600" kern="0" spc="150" dirty="0">
                <a:solidFill>
                  <a:schemeClr val="tx1"/>
                </a:solidFill>
                <a:latin typeface="Tahoma" panose="020B0604030504040204" charset="0"/>
                <a:ea typeface="微软雅黑" panose="020B0503020204020204" pitchFamily="34" charset="-122"/>
                <a:cs typeface="Tahoma" panose="020B0604030504040204" charset="0"/>
              </a:rPr>
              <a:t>Spread leads the big trend of thought</a:t>
            </a:r>
            <a:r>
              <a:rPr lang="en-US" altLang="zh-CN" sz="1600" kern="0" spc="150" dirty="0">
                <a:solidFill>
                  <a:schemeClr val="tx1"/>
                </a:solidFill>
                <a:latin typeface="Tahoma" panose="020B0604030504040204" charset="0"/>
                <a:ea typeface="微软雅黑" panose="020B0503020204020204" pitchFamily="34" charset="-122"/>
                <a:cs typeface="Tahoma" panose="020B0604030504040204" charset="0"/>
              </a:rPr>
              <a:t>,strengthen friendship between youth of different countries</a:t>
            </a:r>
            <a:endParaRPr lang="en-US" altLang="zh-CN" sz="1600" kern="0" spc="150" dirty="0">
              <a:solidFill>
                <a:schemeClr val="tx1"/>
              </a:solidFill>
              <a:latin typeface="Tahoma" panose="020B0604030504040204" charset="0"/>
              <a:ea typeface="微软雅黑" panose="020B0503020204020204" pitchFamily="34" charset="-122"/>
              <a:cs typeface="Tahoma" panose="020B0604030504040204" charset="0"/>
            </a:endParaRPr>
          </a:p>
        </p:txBody>
      </p:sp>
    </p:spTree>
    <p:custDataLst>
      <p:tags r:id="rId18"/>
    </p:custDataLst>
  </p:cSld>
  <p:clrMapOvr>
    <a:masterClrMapping/>
  </p:clrMapOvr>
  <mc:AlternateContent xmlns:mc="http://schemas.openxmlformats.org/markup-compatibility/2006">
    <mc:Choice xmlns:p14="http://schemas.microsoft.com/office/powerpoint/2010/main" Requires="p14">
      <p:transition spd="med" p14:dur="600" advTm="3752">
        <p:push dir="u"/>
      </p:transition>
    </mc:Choice>
    <mc:Fallback>
      <p:transition spd="med" advTm="3752">
        <p:push dir="u"/>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83398" descr="C:\Users\安娜\Downloads\微信图片_20220515120852.png微信图片_20220515120852"/>
          <p:cNvPicPr>
            <a:picLocks noGrp="1" noChangeAspect="1"/>
          </p:cNvPicPr>
          <p:nvPr>
            <p:ph type="pic" sz="quarter" idx="11"/>
            <p:custDataLst>
              <p:tags r:id="rId1"/>
            </p:custDataLst>
          </p:nvPr>
        </p:nvPicPr>
        <p:blipFill rotWithShape="1">
          <a:blip r:embed="rId2"/>
          <a:srcRect/>
          <a:stretch>
            <a:fillRect/>
          </a:stretch>
        </p:blipFill>
        <p:spPr>
          <a:xfrm>
            <a:off x="0" y="-34290"/>
            <a:ext cx="8084185" cy="2764155"/>
          </a:xfrm>
          <a:solidFill>
            <a:schemeClr val="lt1">
              <a:lumMod val="85000"/>
            </a:schemeClr>
          </a:solidFill>
        </p:spPr>
      </p:pic>
      <p:sp>
        <p:nvSpPr>
          <p:cNvPr id="9" name="828579"/>
          <p:cNvSpPr/>
          <p:nvPr>
            <p:custDataLst>
              <p:tags r:id="rId3"/>
            </p:custDataLst>
          </p:nvPr>
        </p:nvSpPr>
        <p:spPr bwMode="auto">
          <a:xfrm>
            <a:off x="1359435" y="2296242"/>
            <a:ext cx="2176806" cy="2176806"/>
          </a:xfrm>
          <a:prstGeom prst="ellipse">
            <a:avLst/>
          </a:prstGeom>
          <a:solidFill>
            <a:srgbClr val="2882C0"/>
          </a:solidFill>
          <a:ln w="12700" cap="flat" cmpd="sng" algn="ctr">
            <a:solidFill>
              <a:schemeClr val="lt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a:endParaRPr lang="zh-CN" altLang="en-US" sz="2000">
              <a:solidFill>
                <a:schemeClr val="lt1"/>
              </a:solidFill>
              <a:latin typeface="+mj-ea"/>
              <a:ea typeface="+mj-ea"/>
            </a:endParaRPr>
          </a:p>
        </p:txBody>
      </p:sp>
      <p:sp>
        <p:nvSpPr>
          <p:cNvPr id="38" name="290998"/>
          <p:cNvSpPr>
            <a:spLocks noChangeArrowheads="1"/>
          </p:cNvSpPr>
          <p:nvPr>
            <p:custDataLst>
              <p:tags r:id="rId4"/>
            </p:custDataLst>
          </p:nvPr>
        </p:nvSpPr>
        <p:spPr bwMode="auto">
          <a:xfrm>
            <a:off x="1935896" y="2322816"/>
            <a:ext cx="882205" cy="2123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eaLnBrk="0" hangingPunct="0">
              <a:defRPr>
                <a:solidFill>
                  <a:schemeClr val="tx1"/>
                </a:solidFill>
                <a:latin typeface="Calibri" panose="020F0502020204030204" pitchFamily="34" charset="0"/>
                <a:ea typeface="宋体" panose="02010600030101010101" pitchFamily="2" charset="-122"/>
              </a:defRPr>
            </a:lvl1pPr>
            <a:lvl2pPr marL="742950" indent="-285750" defTabSz="1216025" eaLnBrk="0" hangingPunct="0">
              <a:defRPr>
                <a:solidFill>
                  <a:schemeClr val="tx1"/>
                </a:solidFill>
                <a:latin typeface="Calibri" panose="020F0502020204030204" pitchFamily="34" charset="0"/>
                <a:ea typeface="宋体" panose="02010600030101010101" pitchFamily="2" charset="-122"/>
              </a:defRPr>
            </a:lvl2pPr>
            <a:lvl3pPr marL="1143000" indent="-228600" defTabSz="1216025" eaLnBrk="0" hangingPunct="0">
              <a:defRPr>
                <a:solidFill>
                  <a:schemeClr val="tx1"/>
                </a:solidFill>
                <a:latin typeface="Calibri" panose="020F0502020204030204" pitchFamily="34" charset="0"/>
                <a:ea typeface="宋体" panose="02010600030101010101" pitchFamily="2" charset="-122"/>
              </a:defRPr>
            </a:lvl3pPr>
            <a:lvl4pPr marL="1600200" indent="-228600" defTabSz="1216025" eaLnBrk="0" hangingPunct="0">
              <a:defRPr>
                <a:solidFill>
                  <a:schemeClr val="tx1"/>
                </a:solidFill>
                <a:latin typeface="Calibri" panose="020F0502020204030204" pitchFamily="34" charset="0"/>
                <a:ea typeface="宋体" panose="02010600030101010101" pitchFamily="2" charset="-122"/>
              </a:defRPr>
            </a:lvl4pPr>
            <a:lvl5pPr marL="2057400" indent="-228600" defTabSz="1216025" eaLnBrk="0" hangingPunct="0">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7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7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7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7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en-US" altLang="zh-CN" sz="13800">
                <a:solidFill>
                  <a:schemeClr val="lt1"/>
                </a:solidFill>
                <a:latin typeface="Impact" panose="020B0806030902050204" pitchFamily="34" charset="0"/>
                <a:ea typeface="AXIS Std B" panose="020B0700000000000000" pitchFamily="34" charset="-128"/>
                <a:sym typeface="Arial" panose="020B0704020202020204" pitchFamily="34" charset="0"/>
              </a:rPr>
              <a:t>2</a:t>
            </a:r>
            <a:endParaRPr lang="en-US" altLang="zh-CN" sz="13800">
              <a:solidFill>
                <a:schemeClr val="lt1"/>
              </a:solidFill>
              <a:latin typeface="Impact" panose="020B0806030902050204" pitchFamily="34" charset="0"/>
              <a:ea typeface="AXIS Std B" panose="020B0700000000000000" pitchFamily="34" charset="-128"/>
              <a:sym typeface="Arial" panose="020B0704020202020204" pitchFamily="34" charset="0"/>
            </a:endParaRPr>
          </a:p>
        </p:txBody>
      </p:sp>
      <p:sp>
        <p:nvSpPr>
          <p:cNvPr id="39" name="662318"/>
          <p:cNvSpPr/>
          <p:nvPr/>
        </p:nvSpPr>
        <p:spPr>
          <a:xfrm>
            <a:off x="4194175" y="2690495"/>
            <a:ext cx="7583805" cy="768350"/>
          </a:xfrm>
          <a:prstGeom prst="rect">
            <a:avLst/>
          </a:prstGeom>
        </p:spPr>
        <p:txBody>
          <a:bodyPr wrap="square" rtlCol="0">
            <a:spAutoFit/>
          </a:bodyPr>
          <a:lstStyle/>
          <a:p>
            <a:pPr lvl="0" algn="l">
              <a:spcBef>
                <a:spcPts val="0"/>
              </a:spcBef>
              <a:spcAft>
                <a:spcPts val="0"/>
              </a:spcAft>
              <a:buClrTx/>
              <a:buSzTx/>
            </a:pPr>
            <a:r>
              <a:rPr lang="en-US" sz="4400" b="1" kern="100" dirty="0">
                <a:solidFill>
                  <a:schemeClr val="accent1"/>
                </a:solidFill>
                <a:latin typeface="汉仪雅酷黑-75J" panose="00020600040101010101" charset="-122"/>
                <a:ea typeface="汉仪雅酷黑-75J" panose="00020600040101010101" charset="-122"/>
                <a:cs typeface="Times New Roman" panose="02020803070505020304" pitchFamily="18" charset="0"/>
                <a:sym typeface="+mn-ea"/>
              </a:rPr>
              <a:t>Key details of the project</a:t>
            </a:r>
            <a:endParaRPr lang="en-US" sz="4400" b="1" kern="100" dirty="0">
              <a:solidFill>
                <a:schemeClr val="accent1"/>
              </a:solidFill>
              <a:latin typeface="汉仪雅酷黑-75J" panose="00020600040101010101" charset="-122"/>
              <a:ea typeface="汉仪雅酷黑-75J" panose="00020600040101010101" charset="-122"/>
              <a:cs typeface="Times New Roman" panose="02020803070505020304" pitchFamily="18" charset="0"/>
              <a:sym typeface="+mn-ea"/>
            </a:endParaRPr>
          </a:p>
        </p:txBody>
      </p:sp>
      <p:sp>
        <p:nvSpPr>
          <p:cNvPr id="48" name="407599"/>
          <p:cNvSpPr/>
          <p:nvPr>
            <p:custDataLst>
              <p:tags r:id="rId5"/>
            </p:custDataLst>
          </p:nvPr>
        </p:nvSpPr>
        <p:spPr bwMode="auto">
          <a:xfrm>
            <a:off x="10113386" y="519432"/>
            <a:ext cx="725371" cy="909193"/>
          </a:xfrm>
          <a:custGeom>
            <a:avLst/>
            <a:gdLst>
              <a:gd name="T0" fmla="*/ 0 w 6103"/>
              <a:gd name="T1" fmla="*/ 0 h 7657"/>
              <a:gd name="T2" fmla="*/ 2161 w 6103"/>
              <a:gd name="T3" fmla="*/ 0 h 7657"/>
              <a:gd name="T4" fmla="*/ 2518 w 6103"/>
              <a:gd name="T5" fmla="*/ 134 h 7657"/>
              <a:gd name="T6" fmla="*/ 5851 w 6103"/>
              <a:gd name="T7" fmla="*/ 3437 h 7657"/>
              <a:gd name="T8" fmla="*/ 5889 w 6103"/>
              <a:gd name="T9" fmla="*/ 4178 h 7657"/>
              <a:gd name="T10" fmla="*/ 2567 w 6103"/>
              <a:gd name="T11" fmla="*/ 7474 h 7657"/>
              <a:gd name="T12" fmla="*/ 2104 w 6103"/>
              <a:gd name="T13" fmla="*/ 7657 h 7657"/>
              <a:gd name="T14" fmla="*/ 0 w 6103"/>
              <a:gd name="T15" fmla="*/ 7657 h 7657"/>
              <a:gd name="T16" fmla="*/ 3856 w 6103"/>
              <a:gd name="T17" fmla="*/ 3826 h 7657"/>
              <a:gd name="T18" fmla="*/ 0 w 6103"/>
              <a:gd name="T19" fmla="*/ 0 h 7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03" h="7657">
                <a:moveTo>
                  <a:pt x="0" y="0"/>
                </a:moveTo>
                <a:lnTo>
                  <a:pt x="2161" y="0"/>
                </a:lnTo>
                <a:cubicBezTo>
                  <a:pt x="2288" y="2"/>
                  <a:pt x="2388" y="1"/>
                  <a:pt x="2518" y="134"/>
                </a:cubicBezTo>
                <a:cubicBezTo>
                  <a:pt x="3611" y="1252"/>
                  <a:pt x="4740" y="2336"/>
                  <a:pt x="5851" y="3437"/>
                </a:cubicBezTo>
                <a:cubicBezTo>
                  <a:pt x="6103" y="3684"/>
                  <a:pt x="6086" y="3960"/>
                  <a:pt x="5889" y="4178"/>
                </a:cubicBezTo>
                <a:cubicBezTo>
                  <a:pt x="4782" y="5277"/>
                  <a:pt x="3674" y="6375"/>
                  <a:pt x="2567" y="7474"/>
                </a:cubicBezTo>
                <a:cubicBezTo>
                  <a:pt x="2440" y="7589"/>
                  <a:pt x="2284" y="7647"/>
                  <a:pt x="2104" y="7657"/>
                </a:cubicBezTo>
                <a:lnTo>
                  <a:pt x="0" y="7657"/>
                </a:lnTo>
                <a:lnTo>
                  <a:pt x="3856" y="3826"/>
                </a:lnTo>
                <a:lnTo>
                  <a:pt x="0" y="0"/>
                </a:lnTo>
                <a:close/>
              </a:path>
            </a:pathLst>
          </a:custGeom>
          <a:solidFill>
            <a:schemeClr val="dk2">
              <a:alpha val="3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lstStyle/>
          <a:p>
            <a:pPr algn="ctr"/>
            <a:endParaRPr lang="zh-CN" altLang="en-US" sz="2000">
              <a:solidFill>
                <a:schemeClr val="lt1"/>
              </a:solidFill>
              <a:latin typeface="+mj-ea"/>
              <a:ea typeface="+mj-ea"/>
            </a:endParaRPr>
          </a:p>
        </p:txBody>
      </p:sp>
      <p:sp>
        <p:nvSpPr>
          <p:cNvPr id="49" name="878019"/>
          <p:cNvSpPr/>
          <p:nvPr>
            <p:custDataLst>
              <p:tags r:id="rId6"/>
            </p:custDataLst>
          </p:nvPr>
        </p:nvSpPr>
        <p:spPr bwMode="auto">
          <a:xfrm>
            <a:off x="1879150" y="5500048"/>
            <a:ext cx="255925" cy="320781"/>
          </a:xfrm>
          <a:custGeom>
            <a:avLst/>
            <a:gdLst>
              <a:gd name="T0" fmla="*/ 0 w 6103"/>
              <a:gd name="T1" fmla="*/ 0 h 7657"/>
              <a:gd name="T2" fmla="*/ 2161 w 6103"/>
              <a:gd name="T3" fmla="*/ 0 h 7657"/>
              <a:gd name="T4" fmla="*/ 2518 w 6103"/>
              <a:gd name="T5" fmla="*/ 134 h 7657"/>
              <a:gd name="T6" fmla="*/ 5851 w 6103"/>
              <a:gd name="T7" fmla="*/ 3437 h 7657"/>
              <a:gd name="T8" fmla="*/ 5889 w 6103"/>
              <a:gd name="T9" fmla="*/ 4178 h 7657"/>
              <a:gd name="T10" fmla="*/ 2567 w 6103"/>
              <a:gd name="T11" fmla="*/ 7474 h 7657"/>
              <a:gd name="T12" fmla="*/ 2104 w 6103"/>
              <a:gd name="T13" fmla="*/ 7657 h 7657"/>
              <a:gd name="T14" fmla="*/ 0 w 6103"/>
              <a:gd name="T15" fmla="*/ 7657 h 7657"/>
              <a:gd name="T16" fmla="*/ 3856 w 6103"/>
              <a:gd name="T17" fmla="*/ 3826 h 7657"/>
              <a:gd name="T18" fmla="*/ 0 w 6103"/>
              <a:gd name="T19" fmla="*/ 0 h 7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03" h="7657">
                <a:moveTo>
                  <a:pt x="0" y="0"/>
                </a:moveTo>
                <a:lnTo>
                  <a:pt x="2161" y="0"/>
                </a:lnTo>
                <a:cubicBezTo>
                  <a:pt x="2288" y="2"/>
                  <a:pt x="2388" y="1"/>
                  <a:pt x="2518" y="134"/>
                </a:cubicBezTo>
                <a:cubicBezTo>
                  <a:pt x="3611" y="1252"/>
                  <a:pt x="4740" y="2336"/>
                  <a:pt x="5851" y="3437"/>
                </a:cubicBezTo>
                <a:cubicBezTo>
                  <a:pt x="6103" y="3684"/>
                  <a:pt x="6086" y="3960"/>
                  <a:pt x="5889" y="4178"/>
                </a:cubicBezTo>
                <a:cubicBezTo>
                  <a:pt x="4782" y="5277"/>
                  <a:pt x="3674" y="6375"/>
                  <a:pt x="2567" y="7474"/>
                </a:cubicBezTo>
                <a:cubicBezTo>
                  <a:pt x="2440" y="7589"/>
                  <a:pt x="2284" y="7647"/>
                  <a:pt x="2104" y="7657"/>
                </a:cubicBezTo>
                <a:lnTo>
                  <a:pt x="0" y="7657"/>
                </a:lnTo>
                <a:lnTo>
                  <a:pt x="3856" y="3826"/>
                </a:lnTo>
                <a:lnTo>
                  <a:pt x="0" y="0"/>
                </a:lnTo>
                <a:close/>
              </a:path>
            </a:pathLst>
          </a:custGeom>
          <a:solidFill>
            <a:schemeClr val="dk2">
              <a:alpha val="3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lstStyle/>
          <a:p>
            <a:pPr algn="ctr"/>
            <a:endParaRPr lang="zh-CN" altLang="en-US" sz="2000">
              <a:solidFill>
                <a:schemeClr val="lt1"/>
              </a:solidFill>
              <a:latin typeface="+mj-ea"/>
              <a:ea typeface="+mj-ea"/>
            </a:endParaRPr>
          </a:p>
        </p:txBody>
      </p:sp>
      <p:sp>
        <p:nvSpPr>
          <p:cNvPr id="50" name="140439"/>
          <p:cNvSpPr/>
          <p:nvPr>
            <p:custDataLst>
              <p:tags r:id="rId7"/>
            </p:custDataLst>
          </p:nvPr>
        </p:nvSpPr>
        <p:spPr bwMode="auto">
          <a:xfrm>
            <a:off x="4458372" y="845188"/>
            <a:ext cx="725371" cy="909193"/>
          </a:xfrm>
          <a:custGeom>
            <a:avLst/>
            <a:gdLst>
              <a:gd name="T0" fmla="*/ 0 w 6103"/>
              <a:gd name="T1" fmla="*/ 0 h 7657"/>
              <a:gd name="T2" fmla="*/ 2161 w 6103"/>
              <a:gd name="T3" fmla="*/ 0 h 7657"/>
              <a:gd name="T4" fmla="*/ 2518 w 6103"/>
              <a:gd name="T5" fmla="*/ 134 h 7657"/>
              <a:gd name="T6" fmla="*/ 5851 w 6103"/>
              <a:gd name="T7" fmla="*/ 3437 h 7657"/>
              <a:gd name="T8" fmla="*/ 5889 w 6103"/>
              <a:gd name="T9" fmla="*/ 4178 h 7657"/>
              <a:gd name="T10" fmla="*/ 2567 w 6103"/>
              <a:gd name="T11" fmla="*/ 7474 h 7657"/>
              <a:gd name="T12" fmla="*/ 2104 w 6103"/>
              <a:gd name="T13" fmla="*/ 7657 h 7657"/>
              <a:gd name="T14" fmla="*/ 0 w 6103"/>
              <a:gd name="T15" fmla="*/ 7657 h 7657"/>
              <a:gd name="T16" fmla="*/ 3856 w 6103"/>
              <a:gd name="T17" fmla="*/ 3826 h 7657"/>
              <a:gd name="T18" fmla="*/ 0 w 6103"/>
              <a:gd name="T19" fmla="*/ 0 h 7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03" h="7657">
                <a:moveTo>
                  <a:pt x="0" y="0"/>
                </a:moveTo>
                <a:lnTo>
                  <a:pt x="2161" y="0"/>
                </a:lnTo>
                <a:cubicBezTo>
                  <a:pt x="2288" y="2"/>
                  <a:pt x="2388" y="1"/>
                  <a:pt x="2518" y="134"/>
                </a:cubicBezTo>
                <a:cubicBezTo>
                  <a:pt x="3611" y="1252"/>
                  <a:pt x="4740" y="2336"/>
                  <a:pt x="5851" y="3437"/>
                </a:cubicBezTo>
                <a:cubicBezTo>
                  <a:pt x="6103" y="3684"/>
                  <a:pt x="6086" y="3960"/>
                  <a:pt x="5889" y="4178"/>
                </a:cubicBezTo>
                <a:cubicBezTo>
                  <a:pt x="4782" y="5277"/>
                  <a:pt x="3674" y="6375"/>
                  <a:pt x="2567" y="7474"/>
                </a:cubicBezTo>
                <a:cubicBezTo>
                  <a:pt x="2440" y="7589"/>
                  <a:pt x="2284" y="7647"/>
                  <a:pt x="2104" y="7657"/>
                </a:cubicBezTo>
                <a:lnTo>
                  <a:pt x="0" y="7657"/>
                </a:lnTo>
                <a:lnTo>
                  <a:pt x="3856" y="3826"/>
                </a:lnTo>
                <a:lnTo>
                  <a:pt x="0" y="0"/>
                </a:lnTo>
                <a:close/>
              </a:path>
            </a:pathLst>
          </a:custGeom>
          <a:gradFill>
            <a:gsLst>
              <a:gs pos="0">
                <a:srgbClr val="137E89">
                  <a:lumMod val="85000"/>
                  <a:lumOff val="15000"/>
                </a:srgbClr>
              </a:gs>
              <a:gs pos="53000">
                <a:srgbClr val="137E89">
                  <a:lumMod val="98000"/>
                  <a:lumOff val="2000"/>
                </a:srgbClr>
              </a:gs>
              <a:gs pos="100000">
                <a:srgbClr val="0E5E67">
                  <a:lumMod val="85000"/>
                </a:srgbClr>
              </a:gs>
            </a:gsLst>
            <a:lin ang="5400000" scaled="0"/>
          </a:gradFill>
          <a:ln w="12700" cap="flat" cmpd="sng" algn="ctr">
            <a:noFill/>
            <a:prstDash val="solid"/>
            <a:round/>
            <a:headEnd type="none" w="med" len="med"/>
            <a:tailEnd type="none" w="med" len="med"/>
          </a:ln>
          <a:effectLst/>
          <a:extLst>
            <a:ext uri="{91240B29-F687-4F45-9708-019B960494DF}">
              <a14:hiddenLine xmlns:a14="http://schemas.microsoft.com/office/drawing/2010/main" w="9525">
                <a:solidFill>
                  <a:srgbClr val="000000"/>
                </a:solidFill>
                <a:round/>
              </a14:hiddenLine>
            </a:ext>
          </a:extLst>
        </p:spPr>
        <p:txBody>
          <a:bodyPr vert="horz" wrap="square" lIns="0" tIns="0" rIns="0" bIns="0" numCol="1" rtlCol="0" anchor="ctr" anchorCtr="0" compatLnSpc="1"/>
          <a:lstStyle/>
          <a:p>
            <a:pPr algn="ctr"/>
            <a:endParaRPr lang="zh-CN" altLang="en-US" sz="2000">
              <a:solidFill>
                <a:schemeClr val="lt1"/>
              </a:solidFill>
              <a:latin typeface="+mj-ea"/>
              <a:ea typeface="+mj-ea"/>
            </a:endParaRPr>
          </a:p>
        </p:txBody>
      </p:sp>
      <p:sp>
        <p:nvSpPr>
          <p:cNvPr id="51" name="985610"/>
          <p:cNvSpPr/>
          <p:nvPr>
            <p:custDataLst>
              <p:tags r:id="rId8"/>
            </p:custDataLst>
          </p:nvPr>
        </p:nvSpPr>
        <p:spPr bwMode="auto">
          <a:xfrm>
            <a:off x="852449" y="5568288"/>
            <a:ext cx="615714" cy="771746"/>
          </a:xfrm>
          <a:custGeom>
            <a:avLst/>
            <a:gdLst>
              <a:gd name="T0" fmla="*/ 0 w 6103"/>
              <a:gd name="T1" fmla="*/ 0 h 7657"/>
              <a:gd name="T2" fmla="*/ 2161 w 6103"/>
              <a:gd name="T3" fmla="*/ 0 h 7657"/>
              <a:gd name="T4" fmla="*/ 2518 w 6103"/>
              <a:gd name="T5" fmla="*/ 134 h 7657"/>
              <a:gd name="T6" fmla="*/ 5851 w 6103"/>
              <a:gd name="T7" fmla="*/ 3437 h 7657"/>
              <a:gd name="T8" fmla="*/ 5889 w 6103"/>
              <a:gd name="T9" fmla="*/ 4178 h 7657"/>
              <a:gd name="T10" fmla="*/ 2567 w 6103"/>
              <a:gd name="T11" fmla="*/ 7474 h 7657"/>
              <a:gd name="T12" fmla="*/ 2104 w 6103"/>
              <a:gd name="T13" fmla="*/ 7657 h 7657"/>
              <a:gd name="T14" fmla="*/ 0 w 6103"/>
              <a:gd name="T15" fmla="*/ 7657 h 7657"/>
              <a:gd name="T16" fmla="*/ 3856 w 6103"/>
              <a:gd name="T17" fmla="*/ 3826 h 7657"/>
              <a:gd name="T18" fmla="*/ 0 w 6103"/>
              <a:gd name="T19" fmla="*/ 0 h 7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03" h="7657">
                <a:moveTo>
                  <a:pt x="0" y="0"/>
                </a:moveTo>
                <a:lnTo>
                  <a:pt x="2161" y="0"/>
                </a:lnTo>
                <a:cubicBezTo>
                  <a:pt x="2288" y="2"/>
                  <a:pt x="2388" y="1"/>
                  <a:pt x="2518" y="134"/>
                </a:cubicBezTo>
                <a:cubicBezTo>
                  <a:pt x="3611" y="1252"/>
                  <a:pt x="4740" y="2336"/>
                  <a:pt x="5851" y="3437"/>
                </a:cubicBezTo>
                <a:cubicBezTo>
                  <a:pt x="6103" y="3684"/>
                  <a:pt x="6086" y="3960"/>
                  <a:pt x="5889" y="4178"/>
                </a:cubicBezTo>
                <a:cubicBezTo>
                  <a:pt x="4782" y="5277"/>
                  <a:pt x="3674" y="6375"/>
                  <a:pt x="2567" y="7474"/>
                </a:cubicBezTo>
                <a:cubicBezTo>
                  <a:pt x="2440" y="7589"/>
                  <a:pt x="2284" y="7647"/>
                  <a:pt x="2104" y="7657"/>
                </a:cubicBezTo>
                <a:lnTo>
                  <a:pt x="0" y="7657"/>
                </a:lnTo>
                <a:lnTo>
                  <a:pt x="3856" y="3826"/>
                </a:lnTo>
                <a:lnTo>
                  <a:pt x="0" y="0"/>
                </a:lnTo>
                <a:close/>
              </a:path>
            </a:pathLst>
          </a:custGeom>
          <a:solidFill>
            <a:schemeClr val="dk2">
              <a:alpha val="30000"/>
            </a:schemeClr>
          </a:solidFill>
          <a:ln w="12700" cap="flat" cmpd="sng" algn="ctr">
            <a:noFill/>
            <a:prstDash val="solid"/>
            <a:round/>
            <a:headEnd type="none" w="med" len="med"/>
            <a:tailEnd type="none" w="med" len="med"/>
          </a:ln>
          <a:effectLst/>
        </p:spPr>
        <p:txBody>
          <a:bodyPr vert="horz" wrap="square" lIns="0" tIns="0" rIns="0" bIns="0" numCol="1" rtlCol="0" anchor="ctr" anchorCtr="0" compatLnSpc="1"/>
          <a:lstStyle/>
          <a:p>
            <a:pPr algn="ctr"/>
            <a:endParaRPr lang="zh-CN" altLang="en-US" sz="2000">
              <a:solidFill>
                <a:schemeClr val="lt1"/>
              </a:solidFill>
              <a:latin typeface="+mj-ea"/>
              <a:ea typeface="+mj-ea"/>
            </a:endParaRPr>
          </a:p>
        </p:txBody>
      </p:sp>
      <p:sp>
        <p:nvSpPr>
          <p:cNvPr id="22" name="357030"/>
          <p:cNvSpPr>
            <a:spLocks noEditPoints="1"/>
          </p:cNvSpPr>
          <p:nvPr>
            <p:custDataLst>
              <p:tags r:id="rId9"/>
            </p:custDataLst>
          </p:nvPr>
        </p:nvSpPr>
        <p:spPr bwMode="auto">
          <a:xfrm>
            <a:off x="4367582" y="3866325"/>
            <a:ext cx="185561" cy="186667"/>
          </a:xfrm>
          <a:custGeom>
            <a:avLst/>
            <a:gdLst>
              <a:gd name="T0" fmla="*/ 117 w 234"/>
              <a:gd name="T1" fmla="*/ 0 h 234"/>
              <a:gd name="T2" fmla="*/ 234 w 234"/>
              <a:gd name="T3" fmla="*/ 117 h 234"/>
              <a:gd name="T4" fmla="*/ 117 w 234"/>
              <a:gd name="T5" fmla="*/ 234 h 234"/>
              <a:gd name="T6" fmla="*/ 0 w 234"/>
              <a:gd name="T7" fmla="*/ 117 h 234"/>
              <a:gd name="T8" fmla="*/ 117 w 234"/>
              <a:gd name="T9" fmla="*/ 0 h 234"/>
              <a:gd name="T10" fmla="*/ 99 w 234"/>
              <a:gd name="T11" fmla="*/ 199 h 234"/>
              <a:gd name="T12" fmla="*/ 135 w 234"/>
              <a:gd name="T13" fmla="*/ 199 h 234"/>
              <a:gd name="T14" fmla="*/ 135 w 234"/>
              <a:gd name="T15" fmla="*/ 136 h 234"/>
              <a:gd name="T16" fmla="*/ 199 w 234"/>
              <a:gd name="T17" fmla="*/ 136 h 234"/>
              <a:gd name="T18" fmla="*/ 199 w 234"/>
              <a:gd name="T19" fmla="*/ 99 h 234"/>
              <a:gd name="T20" fmla="*/ 135 w 234"/>
              <a:gd name="T21" fmla="*/ 99 h 234"/>
              <a:gd name="T22" fmla="*/ 135 w 234"/>
              <a:gd name="T23" fmla="*/ 35 h 234"/>
              <a:gd name="T24" fmla="*/ 99 w 234"/>
              <a:gd name="T25" fmla="*/ 35 h 234"/>
              <a:gd name="T26" fmla="*/ 99 w 234"/>
              <a:gd name="T27" fmla="*/ 99 h 234"/>
              <a:gd name="T28" fmla="*/ 35 w 234"/>
              <a:gd name="T29" fmla="*/ 99 h 234"/>
              <a:gd name="T30" fmla="*/ 35 w 234"/>
              <a:gd name="T31" fmla="*/ 136 h 234"/>
              <a:gd name="T32" fmla="*/ 99 w 234"/>
              <a:gd name="T33" fmla="*/ 136 h 234"/>
              <a:gd name="T34" fmla="*/ 99 w 234"/>
              <a:gd name="T35" fmla="*/ 19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9"/>
                </a:lnTo>
                <a:lnTo>
                  <a:pt x="135" y="99"/>
                </a:lnTo>
                <a:lnTo>
                  <a:pt x="135" y="35"/>
                </a:lnTo>
                <a:lnTo>
                  <a:pt x="99" y="35"/>
                </a:lnTo>
                <a:lnTo>
                  <a:pt x="99" y="99"/>
                </a:lnTo>
                <a:lnTo>
                  <a:pt x="35" y="99"/>
                </a:lnTo>
                <a:lnTo>
                  <a:pt x="35" y="136"/>
                </a:lnTo>
                <a:lnTo>
                  <a:pt x="99" y="136"/>
                </a:lnTo>
                <a:lnTo>
                  <a:pt x="99" y="199"/>
                </a:lnTo>
                <a:close/>
              </a:path>
            </a:pathLst>
          </a:custGeom>
          <a:solidFill>
            <a:schemeClr val="accent2"/>
          </a:solidFill>
          <a:ln>
            <a:noFill/>
          </a:ln>
        </p:spPr>
        <p:txBody>
          <a:bodyPr vert="horz" wrap="square" lIns="91428" tIns="45714" rIns="91428" bIns="45714" numCol="1" anchor="t" anchorCtr="0" compatLnSpc="1"/>
          <a:lstStyle/>
          <a:p>
            <a:endParaRPr lang="zh-CN" altLang="en-US" sz="1400">
              <a:solidFill>
                <a:schemeClr val="dk1"/>
              </a:solidFill>
              <a:latin typeface="汉仪正圆-45W" panose="00020600040101010101" charset="-122"/>
              <a:ea typeface="汉仪正圆-45W" panose="00020600040101010101" charset="-122"/>
              <a:cs typeface="+mn-ea"/>
              <a:sym typeface="+mn-lt"/>
            </a:endParaRPr>
          </a:p>
        </p:txBody>
      </p:sp>
      <p:sp>
        <p:nvSpPr>
          <p:cNvPr id="24" name="564631"/>
          <p:cNvSpPr>
            <a:spLocks noEditPoints="1"/>
          </p:cNvSpPr>
          <p:nvPr>
            <p:custDataLst>
              <p:tags r:id="rId10"/>
            </p:custDataLst>
          </p:nvPr>
        </p:nvSpPr>
        <p:spPr bwMode="auto">
          <a:xfrm>
            <a:off x="4363772" y="5434131"/>
            <a:ext cx="185561" cy="186667"/>
          </a:xfrm>
          <a:custGeom>
            <a:avLst/>
            <a:gdLst>
              <a:gd name="T0" fmla="*/ 117 w 234"/>
              <a:gd name="T1" fmla="*/ 0 h 234"/>
              <a:gd name="T2" fmla="*/ 234 w 234"/>
              <a:gd name="T3" fmla="*/ 117 h 234"/>
              <a:gd name="T4" fmla="*/ 117 w 234"/>
              <a:gd name="T5" fmla="*/ 234 h 234"/>
              <a:gd name="T6" fmla="*/ 0 w 234"/>
              <a:gd name="T7" fmla="*/ 117 h 234"/>
              <a:gd name="T8" fmla="*/ 117 w 234"/>
              <a:gd name="T9" fmla="*/ 0 h 234"/>
              <a:gd name="T10" fmla="*/ 99 w 234"/>
              <a:gd name="T11" fmla="*/ 199 h 234"/>
              <a:gd name="T12" fmla="*/ 135 w 234"/>
              <a:gd name="T13" fmla="*/ 199 h 234"/>
              <a:gd name="T14" fmla="*/ 135 w 234"/>
              <a:gd name="T15" fmla="*/ 136 h 234"/>
              <a:gd name="T16" fmla="*/ 199 w 234"/>
              <a:gd name="T17" fmla="*/ 136 h 234"/>
              <a:gd name="T18" fmla="*/ 199 w 234"/>
              <a:gd name="T19" fmla="*/ 99 h 234"/>
              <a:gd name="T20" fmla="*/ 135 w 234"/>
              <a:gd name="T21" fmla="*/ 99 h 234"/>
              <a:gd name="T22" fmla="*/ 135 w 234"/>
              <a:gd name="T23" fmla="*/ 35 h 234"/>
              <a:gd name="T24" fmla="*/ 99 w 234"/>
              <a:gd name="T25" fmla="*/ 35 h 234"/>
              <a:gd name="T26" fmla="*/ 99 w 234"/>
              <a:gd name="T27" fmla="*/ 99 h 234"/>
              <a:gd name="T28" fmla="*/ 35 w 234"/>
              <a:gd name="T29" fmla="*/ 99 h 234"/>
              <a:gd name="T30" fmla="*/ 35 w 234"/>
              <a:gd name="T31" fmla="*/ 136 h 234"/>
              <a:gd name="T32" fmla="*/ 99 w 234"/>
              <a:gd name="T33" fmla="*/ 136 h 234"/>
              <a:gd name="T34" fmla="*/ 99 w 234"/>
              <a:gd name="T35" fmla="*/ 19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9"/>
                </a:lnTo>
                <a:lnTo>
                  <a:pt x="135" y="99"/>
                </a:lnTo>
                <a:lnTo>
                  <a:pt x="135" y="35"/>
                </a:lnTo>
                <a:lnTo>
                  <a:pt x="99" y="35"/>
                </a:lnTo>
                <a:lnTo>
                  <a:pt x="99" y="99"/>
                </a:lnTo>
                <a:lnTo>
                  <a:pt x="35" y="99"/>
                </a:lnTo>
                <a:lnTo>
                  <a:pt x="35" y="136"/>
                </a:lnTo>
                <a:lnTo>
                  <a:pt x="99" y="136"/>
                </a:lnTo>
                <a:lnTo>
                  <a:pt x="99" y="199"/>
                </a:lnTo>
                <a:close/>
              </a:path>
            </a:pathLst>
          </a:custGeom>
          <a:solidFill>
            <a:schemeClr val="accent2"/>
          </a:solidFill>
          <a:ln>
            <a:noFill/>
          </a:ln>
        </p:spPr>
        <p:txBody>
          <a:bodyPr vert="horz" wrap="square" lIns="91428" tIns="45714" rIns="91428" bIns="45714" numCol="1" anchor="t" anchorCtr="0" compatLnSpc="1"/>
          <a:lstStyle/>
          <a:p>
            <a:endParaRPr lang="zh-CN" altLang="en-US" sz="1400">
              <a:solidFill>
                <a:schemeClr val="dk1"/>
              </a:solidFill>
              <a:latin typeface="汉仪正圆-45W" panose="00020600040101010101" charset="-122"/>
              <a:ea typeface="汉仪正圆-45W" panose="00020600040101010101" charset="-122"/>
              <a:cs typeface="+mn-ea"/>
              <a:sym typeface="+mn-lt"/>
            </a:endParaRPr>
          </a:p>
        </p:txBody>
      </p:sp>
      <p:sp>
        <p:nvSpPr>
          <p:cNvPr id="26" name="770232"/>
          <p:cNvSpPr txBox="1"/>
          <p:nvPr>
            <p:custDataLst>
              <p:tags r:id="rId11"/>
            </p:custDataLst>
          </p:nvPr>
        </p:nvSpPr>
        <p:spPr>
          <a:xfrm>
            <a:off x="4552950" y="3805555"/>
            <a:ext cx="3470910" cy="337185"/>
          </a:xfrm>
          <a:prstGeom prst="rect">
            <a:avLst/>
          </a:prstGeom>
          <a:noFill/>
        </p:spPr>
        <p:txBody>
          <a:bodyPr wrap="square" rtlCol="0">
            <a:spAutoFit/>
          </a:bodyPr>
          <a:lstStyle>
            <a:defPPr>
              <a:defRPr lang="zh-CN"/>
            </a:defPPr>
            <a:lvl1pPr>
              <a:defRPr sz="2000">
                <a:solidFill>
                  <a:schemeClr val="accent2"/>
                </a:solidFill>
                <a:latin typeface="+mj-ea"/>
                <a:ea typeface="+mj-ea"/>
              </a:defRPr>
            </a:lvl1pPr>
          </a:lstStyle>
          <a:p>
            <a:r>
              <a:rPr lang="en-US" altLang="zh-CN" sz="1600">
                <a:solidFill>
                  <a:schemeClr val="dk1"/>
                </a:solidFill>
                <a:latin typeface="汉仪正圆-45W" panose="00020600040101010101" charset="-122"/>
                <a:ea typeface="汉仪正圆-45W" panose="00020600040101010101" charset="-122"/>
                <a:cs typeface="+mn-ea"/>
                <a:sym typeface="+mn-lt"/>
              </a:rPr>
              <a:t>Strong witn innovation and culture</a:t>
            </a:r>
            <a:endParaRPr lang="en-US" altLang="zh-CN" sz="1600">
              <a:solidFill>
                <a:schemeClr val="dk1"/>
              </a:solidFill>
              <a:latin typeface="汉仪正圆-45W" panose="00020600040101010101" charset="-122"/>
              <a:ea typeface="汉仪正圆-45W" panose="00020600040101010101" charset="-122"/>
              <a:cs typeface="+mn-ea"/>
              <a:sym typeface="+mn-lt"/>
            </a:endParaRPr>
          </a:p>
        </p:txBody>
      </p:sp>
      <p:sp>
        <p:nvSpPr>
          <p:cNvPr id="27" name="142652"/>
          <p:cNvSpPr txBox="1"/>
          <p:nvPr>
            <p:custDataLst>
              <p:tags r:id="rId12"/>
            </p:custDataLst>
          </p:nvPr>
        </p:nvSpPr>
        <p:spPr>
          <a:xfrm>
            <a:off x="4549140" y="5373370"/>
            <a:ext cx="6289675" cy="583565"/>
          </a:xfrm>
          <a:prstGeom prst="rect">
            <a:avLst/>
          </a:prstGeom>
          <a:noFill/>
        </p:spPr>
        <p:txBody>
          <a:bodyPr wrap="square" rtlCol="0">
            <a:spAutoFit/>
          </a:bodyPr>
          <a:lstStyle>
            <a:defPPr>
              <a:defRPr lang="zh-CN"/>
            </a:defPPr>
            <a:lvl1pPr>
              <a:defRPr sz="2000">
                <a:solidFill>
                  <a:schemeClr val="accent2"/>
                </a:solidFill>
                <a:latin typeface="+mj-ea"/>
                <a:ea typeface="+mj-ea"/>
              </a:defRPr>
            </a:lvl1pPr>
          </a:lstStyle>
          <a:p>
            <a:r>
              <a:rPr lang="en-US" altLang="zh-CN" sz="1600">
                <a:solidFill>
                  <a:schemeClr val="dk1"/>
                </a:solidFill>
                <a:latin typeface="汉仪正圆-45W" panose="00020600040101010101" charset="-122"/>
                <a:ea typeface="汉仪正圆-45W" panose="00020600040101010101" charset="-122"/>
                <a:cs typeface="+mn-ea"/>
                <a:sym typeface="+mn-lt"/>
              </a:rPr>
              <a:t>We are the bridge between China and “One belt, one road” countries</a:t>
            </a:r>
            <a:endParaRPr lang="en-US" altLang="zh-CN" sz="1600">
              <a:solidFill>
                <a:schemeClr val="dk1"/>
              </a:solidFill>
              <a:latin typeface="汉仪正圆-45W" panose="00020600040101010101" charset="-122"/>
              <a:ea typeface="汉仪正圆-45W" panose="00020600040101010101" charset="-122"/>
              <a:cs typeface="+mn-ea"/>
              <a:sym typeface="+mn-lt"/>
            </a:endParaRPr>
          </a:p>
        </p:txBody>
      </p:sp>
      <p:sp>
        <p:nvSpPr>
          <p:cNvPr id="2" name="564631"/>
          <p:cNvSpPr>
            <a:spLocks noEditPoints="1"/>
          </p:cNvSpPr>
          <p:nvPr>
            <p:custDataLst>
              <p:tags r:id="rId13"/>
            </p:custDataLst>
          </p:nvPr>
        </p:nvSpPr>
        <p:spPr bwMode="auto">
          <a:xfrm>
            <a:off x="4363772" y="4282241"/>
            <a:ext cx="185561" cy="186667"/>
          </a:xfrm>
          <a:custGeom>
            <a:avLst/>
            <a:gdLst>
              <a:gd name="T0" fmla="*/ 117 w 234"/>
              <a:gd name="T1" fmla="*/ 0 h 234"/>
              <a:gd name="T2" fmla="*/ 234 w 234"/>
              <a:gd name="T3" fmla="*/ 117 h 234"/>
              <a:gd name="T4" fmla="*/ 117 w 234"/>
              <a:gd name="T5" fmla="*/ 234 h 234"/>
              <a:gd name="T6" fmla="*/ 0 w 234"/>
              <a:gd name="T7" fmla="*/ 117 h 234"/>
              <a:gd name="T8" fmla="*/ 117 w 234"/>
              <a:gd name="T9" fmla="*/ 0 h 234"/>
              <a:gd name="T10" fmla="*/ 99 w 234"/>
              <a:gd name="T11" fmla="*/ 199 h 234"/>
              <a:gd name="T12" fmla="*/ 135 w 234"/>
              <a:gd name="T13" fmla="*/ 199 h 234"/>
              <a:gd name="T14" fmla="*/ 135 w 234"/>
              <a:gd name="T15" fmla="*/ 136 h 234"/>
              <a:gd name="T16" fmla="*/ 199 w 234"/>
              <a:gd name="T17" fmla="*/ 136 h 234"/>
              <a:gd name="T18" fmla="*/ 199 w 234"/>
              <a:gd name="T19" fmla="*/ 99 h 234"/>
              <a:gd name="T20" fmla="*/ 135 w 234"/>
              <a:gd name="T21" fmla="*/ 99 h 234"/>
              <a:gd name="T22" fmla="*/ 135 w 234"/>
              <a:gd name="T23" fmla="*/ 35 h 234"/>
              <a:gd name="T24" fmla="*/ 99 w 234"/>
              <a:gd name="T25" fmla="*/ 35 h 234"/>
              <a:gd name="T26" fmla="*/ 99 w 234"/>
              <a:gd name="T27" fmla="*/ 99 h 234"/>
              <a:gd name="T28" fmla="*/ 35 w 234"/>
              <a:gd name="T29" fmla="*/ 99 h 234"/>
              <a:gd name="T30" fmla="*/ 35 w 234"/>
              <a:gd name="T31" fmla="*/ 136 h 234"/>
              <a:gd name="T32" fmla="*/ 99 w 234"/>
              <a:gd name="T33" fmla="*/ 136 h 234"/>
              <a:gd name="T34" fmla="*/ 99 w 234"/>
              <a:gd name="T35" fmla="*/ 19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9"/>
                </a:lnTo>
                <a:lnTo>
                  <a:pt x="135" y="99"/>
                </a:lnTo>
                <a:lnTo>
                  <a:pt x="135" y="35"/>
                </a:lnTo>
                <a:lnTo>
                  <a:pt x="99" y="35"/>
                </a:lnTo>
                <a:lnTo>
                  <a:pt x="99" y="99"/>
                </a:lnTo>
                <a:lnTo>
                  <a:pt x="35" y="99"/>
                </a:lnTo>
                <a:lnTo>
                  <a:pt x="35" y="136"/>
                </a:lnTo>
                <a:lnTo>
                  <a:pt x="99" y="136"/>
                </a:lnTo>
                <a:lnTo>
                  <a:pt x="99" y="199"/>
                </a:lnTo>
                <a:close/>
              </a:path>
            </a:pathLst>
          </a:custGeom>
          <a:solidFill>
            <a:schemeClr val="accent2"/>
          </a:solidFill>
          <a:ln>
            <a:noFill/>
          </a:ln>
        </p:spPr>
        <p:txBody>
          <a:bodyPr vert="horz" wrap="square" lIns="91428" tIns="45714" rIns="91428" bIns="45714" numCol="1" anchor="t" anchorCtr="0" compatLnSpc="1"/>
          <a:lstStyle/>
          <a:p>
            <a:endParaRPr lang="zh-CN" altLang="en-US" sz="1400">
              <a:solidFill>
                <a:schemeClr val="dk1"/>
              </a:solidFill>
              <a:latin typeface="汉仪正圆-45W" panose="00020600040101010101" charset="-122"/>
              <a:ea typeface="汉仪正圆-45W" panose="00020600040101010101" charset="-122"/>
              <a:cs typeface="+mn-ea"/>
              <a:sym typeface="+mn-lt"/>
            </a:endParaRPr>
          </a:p>
        </p:txBody>
      </p:sp>
      <p:sp>
        <p:nvSpPr>
          <p:cNvPr id="3" name="142652"/>
          <p:cNvSpPr txBox="1"/>
          <p:nvPr>
            <p:custDataLst>
              <p:tags r:id="rId14"/>
            </p:custDataLst>
          </p:nvPr>
        </p:nvSpPr>
        <p:spPr>
          <a:xfrm>
            <a:off x="4549140" y="4221480"/>
            <a:ext cx="3325495" cy="337185"/>
          </a:xfrm>
          <a:prstGeom prst="rect">
            <a:avLst/>
          </a:prstGeom>
          <a:noFill/>
        </p:spPr>
        <p:txBody>
          <a:bodyPr wrap="square" rtlCol="0">
            <a:spAutoFit/>
          </a:bodyPr>
          <a:lstStyle>
            <a:defPPr>
              <a:defRPr lang="zh-CN"/>
            </a:defPPr>
            <a:lvl1pPr>
              <a:defRPr sz="2000">
                <a:solidFill>
                  <a:schemeClr val="accent2"/>
                </a:solidFill>
                <a:latin typeface="+mj-ea"/>
                <a:ea typeface="+mj-ea"/>
              </a:defRPr>
            </a:lvl1pPr>
          </a:lstStyle>
          <a:p>
            <a:pPr marL="0" marR="0">
              <a:spcBef>
                <a:spcPts val="0"/>
              </a:spcBef>
              <a:spcAft>
                <a:spcPts val="0"/>
              </a:spcAft>
            </a:pPr>
            <a:r>
              <a:rPr lang="en-US" altLang="zh-CN" sz="1600">
                <a:solidFill>
                  <a:schemeClr val="dk1"/>
                </a:solidFill>
                <a:latin typeface="汉仪正圆-45W" panose="00020600040101010101" charset="-122"/>
                <a:ea typeface="汉仪正圆-45W" panose="00020600040101010101" charset="-122"/>
                <a:cs typeface="+mn-ea"/>
                <a:sym typeface="+mn-ea"/>
              </a:rPr>
              <a:t>CIS countries` resources</a:t>
            </a:r>
            <a:endParaRPr lang="en-US" altLang="zh-CN" sz="1600">
              <a:solidFill>
                <a:schemeClr val="dk1"/>
              </a:solidFill>
              <a:latin typeface="汉仪正圆-45W" panose="00020600040101010101" charset="-122"/>
              <a:ea typeface="汉仪正圆-45W" panose="00020600040101010101" charset="-122"/>
              <a:cs typeface="+mn-ea"/>
              <a:sym typeface="+mn-lt"/>
            </a:endParaRPr>
          </a:p>
        </p:txBody>
      </p:sp>
      <p:sp>
        <p:nvSpPr>
          <p:cNvPr id="4" name="564631"/>
          <p:cNvSpPr>
            <a:spLocks noEditPoints="1"/>
          </p:cNvSpPr>
          <p:nvPr>
            <p:custDataLst>
              <p:tags r:id="rId15"/>
            </p:custDataLst>
          </p:nvPr>
        </p:nvSpPr>
        <p:spPr bwMode="auto">
          <a:xfrm>
            <a:off x="4363772" y="4647366"/>
            <a:ext cx="185561" cy="186667"/>
          </a:xfrm>
          <a:custGeom>
            <a:avLst/>
            <a:gdLst>
              <a:gd name="T0" fmla="*/ 117 w 234"/>
              <a:gd name="T1" fmla="*/ 0 h 234"/>
              <a:gd name="T2" fmla="*/ 234 w 234"/>
              <a:gd name="T3" fmla="*/ 117 h 234"/>
              <a:gd name="T4" fmla="*/ 117 w 234"/>
              <a:gd name="T5" fmla="*/ 234 h 234"/>
              <a:gd name="T6" fmla="*/ 0 w 234"/>
              <a:gd name="T7" fmla="*/ 117 h 234"/>
              <a:gd name="T8" fmla="*/ 117 w 234"/>
              <a:gd name="T9" fmla="*/ 0 h 234"/>
              <a:gd name="T10" fmla="*/ 99 w 234"/>
              <a:gd name="T11" fmla="*/ 199 h 234"/>
              <a:gd name="T12" fmla="*/ 135 w 234"/>
              <a:gd name="T13" fmla="*/ 199 h 234"/>
              <a:gd name="T14" fmla="*/ 135 w 234"/>
              <a:gd name="T15" fmla="*/ 136 h 234"/>
              <a:gd name="T16" fmla="*/ 199 w 234"/>
              <a:gd name="T17" fmla="*/ 136 h 234"/>
              <a:gd name="T18" fmla="*/ 199 w 234"/>
              <a:gd name="T19" fmla="*/ 99 h 234"/>
              <a:gd name="T20" fmla="*/ 135 w 234"/>
              <a:gd name="T21" fmla="*/ 99 h 234"/>
              <a:gd name="T22" fmla="*/ 135 w 234"/>
              <a:gd name="T23" fmla="*/ 35 h 234"/>
              <a:gd name="T24" fmla="*/ 99 w 234"/>
              <a:gd name="T25" fmla="*/ 35 h 234"/>
              <a:gd name="T26" fmla="*/ 99 w 234"/>
              <a:gd name="T27" fmla="*/ 99 h 234"/>
              <a:gd name="T28" fmla="*/ 35 w 234"/>
              <a:gd name="T29" fmla="*/ 99 h 234"/>
              <a:gd name="T30" fmla="*/ 35 w 234"/>
              <a:gd name="T31" fmla="*/ 136 h 234"/>
              <a:gd name="T32" fmla="*/ 99 w 234"/>
              <a:gd name="T33" fmla="*/ 136 h 234"/>
              <a:gd name="T34" fmla="*/ 99 w 234"/>
              <a:gd name="T35" fmla="*/ 19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9"/>
                </a:lnTo>
                <a:lnTo>
                  <a:pt x="135" y="99"/>
                </a:lnTo>
                <a:lnTo>
                  <a:pt x="135" y="35"/>
                </a:lnTo>
                <a:lnTo>
                  <a:pt x="99" y="35"/>
                </a:lnTo>
                <a:lnTo>
                  <a:pt x="99" y="99"/>
                </a:lnTo>
                <a:lnTo>
                  <a:pt x="35" y="99"/>
                </a:lnTo>
                <a:lnTo>
                  <a:pt x="35" y="136"/>
                </a:lnTo>
                <a:lnTo>
                  <a:pt x="99" y="136"/>
                </a:lnTo>
                <a:lnTo>
                  <a:pt x="99" y="199"/>
                </a:lnTo>
                <a:close/>
              </a:path>
            </a:pathLst>
          </a:custGeom>
          <a:solidFill>
            <a:schemeClr val="accent2"/>
          </a:solidFill>
          <a:ln>
            <a:noFill/>
          </a:ln>
        </p:spPr>
        <p:txBody>
          <a:bodyPr vert="horz" wrap="square" lIns="91428" tIns="45714" rIns="91428" bIns="45714" numCol="1" anchor="t" anchorCtr="0" compatLnSpc="1"/>
          <a:lstStyle/>
          <a:p>
            <a:endParaRPr lang="zh-CN" altLang="en-US" sz="1400">
              <a:solidFill>
                <a:schemeClr val="dk1"/>
              </a:solidFill>
              <a:latin typeface="汉仪正圆-45W" panose="00020600040101010101" charset="-122"/>
              <a:ea typeface="汉仪正圆-45W" panose="00020600040101010101" charset="-122"/>
              <a:cs typeface="+mn-ea"/>
              <a:sym typeface="+mn-lt"/>
            </a:endParaRPr>
          </a:p>
        </p:txBody>
      </p:sp>
      <p:sp>
        <p:nvSpPr>
          <p:cNvPr id="6" name="142652"/>
          <p:cNvSpPr txBox="1"/>
          <p:nvPr>
            <p:custDataLst>
              <p:tags r:id="rId16"/>
            </p:custDataLst>
          </p:nvPr>
        </p:nvSpPr>
        <p:spPr>
          <a:xfrm>
            <a:off x="4549140" y="4586605"/>
            <a:ext cx="3325495" cy="337185"/>
          </a:xfrm>
          <a:prstGeom prst="rect">
            <a:avLst/>
          </a:prstGeom>
          <a:noFill/>
        </p:spPr>
        <p:txBody>
          <a:bodyPr wrap="square" rtlCol="0">
            <a:spAutoFit/>
          </a:bodyPr>
          <a:lstStyle>
            <a:defPPr>
              <a:defRPr lang="zh-CN"/>
            </a:defPPr>
            <a:lvl1pPr>
              <a:defRPr sz="2000">
                <a:solidFill>
                  <a:schemeClr val="accent2"/>
                </a:solidFill>
                <a:latin typeface="+mj-ea"/>
                <a:ea typeface="+mj-ea"/>
              </a:defRPr>
            </a:lvl1pPr>
          </a:lstStyle>
          <a:p>
            <a:pPr marL="0" marR="0">
              <a:spcBef>
                <a:spcPts val="0"/>
              </a:spcBef>
              <a:spcAft>
                <a:spcPts val="0"/>
              </a:spcAft>
            </a:pPr>
            <a:r>
              <a:rPr lang="en-US" altLang="ru-RU" sz="1600">
                <a:solidFill>
                  <a:schemeClr val="dk1"/>
                </a:solidFill>
                <a:latin typeface="汉仪正圆-45W" panose="00020600040101010101" charset="-122"/>
                <a:ea typeface="汉仪正圆-45W" panose="00020600040101010101" charset="-122"/>
                <a:cs typeface="+mn-ea"/>
                <a:sym typeface="+mn-ea"/>
              </a:rPr>
              <a:t>Current work in organizations</a:t>
            </a:r>
            <a:endParaRPr lang="en-US" altLang="ru-RU" sz="1600">
              <a:solidFill>
                <a:schemeClr val="dk1"/>
              </a:solidFill>
              <a:latin typeface="汉仪正圆-45W" panose="00020600040101010101" charset="-122"/>
              <a:ea typeface="汉仪正圆-45W" panose="00020600040101010101" charset="-122"/>
              <a:cs typeface="+mn-ea"/>
              <a:sym typeface="+mn-ea"/>
            </a:endParaRPr>
          </a:p>
        </p:txBody>
      </p:sp>
      <p:sp>
        <p:nvSpPr>
          <p:cNvPr id="7" name="564631"/>
          <p:cNvSpPr>
            <a:spLocks noEditPoints="1"/>
          </p:cNvSpPr>
          <p:nvPr>
            <p:custDataLst>
              <p:tags r:id="rId17"/>
            </p:custDataLst>
          </p:nvPr>
        </p:nvSpPr>
        <p:spPr bwMode="auto">
          <a:xfrm>
            <a:off x="4363772" y="5025826"/>
            <a:ext cx="185561" cy="186667"/>
          </a:xfrm>
          <a:custGeom>
            <a:avLst/>
            <a:gdLst>
              <a:gd name="T0" fmla="*/ 117 w 234"/>
              <a:gd name="T1" fmla="*/ 0 h 234"/>
              <a:gd name="T2" fmla="*/ 234 w 234"/>
              <a:gd name="T3" fmla="*/ 117 h 234"/>
              <a:gd name="T4" fmla="*/ 117 w 234"/>
              <a:gd name="T5" fmla="*/ 234 h 234"/>
              <a:gd name="T6" fmla="*/ 0 w 234"/>
              <a:gd name="T7" fmla="*/ 117 h 234"/>
              <a:gd name="T8" fmla="*/ 117 w 234"/>
              <a:gd name="T9" fmla="*/ 0 h 234"/>
              <a:gd name="T10" fmla="*/ 99 w 234"/>
              <a:gd name="T11" fmla="*/ 199 h 234"/>
              <a:gd name="T12" fmla="*/ 135 w 234"/>
              <a:gd name="T13" fmla="*/ 199 h 234"/>
              <a:gd name="T14" fmla="*/ 135 w 234"/>
              <a:gd name="T15" fmla="*/ 136 h 234"/>
              <a:gd name="T16" fmla="*/ 199 w 234"/>
              <a:gd name="T17" fmla="*/ 136 h 234"/>
              <a:gd name="T18" fmla="*/ 199 w 234"/>
              <a:gd name="T19" fmla="*/ 99 h 234"/>
              <a:gd name="T20" fmla="*/ 135 w 234"/>
              <a:gd name="T21" fmla="*/ 99 h 234"/>
              <a:gd name="T22" fmla="*/ 135 w 234"/>
              <a:gd name="T23" fmla="*/ 35 h 234"/>
              <a:gd name="T24" fmla="*/ 99 w 234"/>
              <a:gd name="T25" fmla="*/ 35 h 234"/>
              <a:gd name="T26" fmla="*/ 99 w 234"/>
              <a:gd name="T27" fmla="*/ 99 h 234"/>
              <a:gd name="T28" fmla="*/ 35 w 234"/>
              <a:gd name="T29" fmla="*/ 99 h 234"/>
              <a:gd name="T30" fmla="*/ 35 w 234"/>
              <a:gd name="T31" fmla="*/ 136 h 234"/>
              <a:gd name="T32" fmla="*/ 99 w 234"/>
              <a:gd name="T33" fmla="*/ 136 h 234"/>
              <a:gd name="T34" fmla="*/ 99 w 234"/>
              <a:gd name="T35" fmla="*/ 19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9"/>
                </a:lnTo>
                <a:lnTo>
                  <a:pt x="135" y="99"/>
                </a:lnTo>
                <a:lnTo>
                  <a:pt x="135" y="35"/>
                </a:lnTo>
                <a:lnTo>
                  <a:pt x="99" y="35"/>
                </a:lnTo>
                <a:lnTo>
                  <a:pt x="99" y="99"/>
                </a:lnTo>
                <a:lnTo>
                  <a:pt x="35" y="99"/>
                </a:lnTo>
                <a:lnTo>
                  <a:pt x="35" y="136"/>
                </a:lnTo>
                <a:lnTo>
                  <a:pt x="99" y="136"/>
                </a:lnTo>
                <a:lnTo>
                  <a:pt x="99" y="199"/>
                </a:lnTo>
                <a:close/>
              </a:path>
            </a:pathLst>
          </a:custGeom>
          <a:solidFill>
            <a:schemeClr val="accent2"/>
          </a:solidFill>
          <a:ln>
            <a:noFill/>
          </a:ln>
        </p:spPr>
        <p:txBody>
          <a:bodyPr vert="horz" wrap="square" lIns="91428" tIns="45714" rIns="91428" bIns="45714" numCol="1" anchor="t" anchorCtr="0" compatLnSpc="1"/>
          <a:lstStyle/>
          <a:p>
            <a:endParaRPr lang="zh-CN" altLang="en-US" sz="1400">
              <a:solidFill>
                <a:schemeClr val="dk1"/>
              </a:solidFill>
              <a:latin typeface="汉仪正圆-45W" panose="00020600040101010101" charset="-122"/>
              <a:ea typeface="汉仪正圆-45W" panose="00020600040101010101" charset="-122"/>
              <a:cs typeface="+mn-ea"/>
              <a:sym typeface="+mn-lt"/>
            </a:endParaRPr>
          </a:p>
        </p:txBody>
      </p:sp>
      <p:sp>
        <p:nvSpPr>
          <p:cNvPr id="8" name="142652"/>
          <p:cNvSpPr txBox="1"/>
          <p:nvPr>
            <p:custDataLst>
              <p:tags r:id="rId18"/>
            </p:custDataLst>
          </p:nvPr>
        </p:nvSpPr>
        <p:spPr>
          <a:xfrm>
            <a:off x="4549140" y="4965065"/>
            <a:ext cx="3325495" cy="337185"/>
          </a:xfrm>
          <a:prstGeom prst="rect">
            <a:avLst/>
          </a:prstGeom>
          <a:noFill/>
        </p:spPr>
        <p:txBody>
          <a:bodyPr wrap="square" rtlCol="0">
            <a:spAutoFit/>
          </a:bodyPr>
          <a:lstStyle>
            <a:defPPr>
              <a:defRPr lang="zh-CN"/>
            </a:defPPr>
            <a:lvl1pPr>
              <a:defRPr sz="2000">
                <a:solidFill>
                  <a:schemeClr val="accent2"/>
                </a:solidFill>
                <a:latin typeface="+mj-ea"/>
                <a:ea typeface="+mj-ea"/>
              </a:defRPr>
            </a:lvl1pPr>
          </a:lstStyle>
          <a:p>
            <a:pPr marL="0" marR="0">
              <a:spcBef>
                <a:spcPts val="0"/>
              </a:spcBef>
              <a:spcAft>
                <a:spcPts val="0"/>
              </a:spcAft>
            </a:pPr>
            <a:r>
              <a:rPr lang="en-US" altLang="zh-CN" sz="1600">
                <a:solidFill>
                  <a:schemeClr val="dk1"/>
                </a:solidFill>
                <a:latin typeface="汉仪正圆-45W" panose="00020600040101010101" charset="-122"/>
                <a:ea typeface="汉仪正圆-45W" panose="00020600040101010101" charset="-122"/>
                <a:cs typeface="+mn-ea"/>
                <a:sym typeface="+mn-ea"/>
              </a:rPr>
              <a:t>Areas of cooperation</a:t>
            </a:r>
            <a:endParaRPr lang="en-US" altLang="zh-CN" sz="1600">
              <a:solidFill>
                <a:schemeClr val="dk1"/>
              </a:solidFill>
              <a:latin typeface="汉仪正圆-45W" panose="00020600040101010101" charset="-122"/>
              <a:ea typeface="汉仪正圆-45W" panose="00020600040101010101" charset="-122"/>
              <a:cs typeface="+mn-ea"/>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p14:dur="600" advTm="3201">
        <p15:prstTrans prst="pageCurlDouble"/>
      </p:transition>
    </mc:Choice>
    <mc:Fallback>
      <p:transition spd="med" advTm="3201">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827383"/>
          <p:cNvSpPr/>
          <p:nvPr>
            <p:custDataLst>
              <p:tags r:id="rId1"/>
            </p:custDataLst>
          </p:nvPr>
        </p:nvSpPr>
        <p:spPr bwMode="auto">
          <a:xfrm>
            <a:off x="1057910" y="3628390"/>
            <a:ext cx="3033395" cy="2160270"/>
          </a:xfrm>
          <a:prstGeom prst="rect">
            <a:avLst/>
          </a:prstGeom>
          <a:solidFill>
            <a:schemeClr val="lt1"/>
          </a:solidFill>
          <a:ln w="9525" cap="flat" cmpd="sng" algn="ctr">
            <a:solidFill>
              <a:schemeClr val="lt1">
                <a:lumMod val="75000"/>
              </a:schemeClr>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pPr>
            <a:endParaRPr kumimoji="0" lang="zh-CN" altLang="en-US" sz="1800" b="0" i="0" u="none" strike="noStrike" cap="none" normalizeH="0" baseline="0">
              <a:ln>
                <a:noFill/>
              </a:ln>
              <a:solidFill>
                <a:schemeClr val="dk1"/>
              </a:solidFill>
              <a:effectLst/>
              <a:latin typeface="Arial" panose="020B0704020202020204" pitchFamily="34" charset="0"/>
              <a:ea typeface="宋体" panose="02010600030101010101" pitchFamily="2" charset="-122"/>
            </a:endParaRPr>
          </a:p>
        </p:txBody>
      </p:sp>
      <p:sp>
        <p:nvSpPr>
          <p:cNvPr id="5" name="299703"/>
          <p:cNvSpPr/>
          <p:nvPr/>
        </p:nvSpPr>
        <p:spPr>
          <a:xfrm>
            <a:off x="729289" y="138888"/>
            <a:ext cx="7529331" cy="583565"/>
          </a:xfrm>
          <a:prstGeom prst="rect">
            <a:avLst/>
          </a:prstGeom>
        </p:spPr>
        <p:txBody>
          <a:bodyPr wrap="square">
            <a:spAutoFit/>
          </a:bodyPr>
          <a:lstStyle/>
          <a:p>
            <a:pPr marL="0" marR="0">
              <a:spcBef>
                <a:spcPts val="0"/>
              </a:spcBef>
              <a:spcAft>
                <a:spcPts val="0"/>
              </a:spcAft>
            </a:pPr>
            <a:r>
              <a:rPr lang="en-US" sz="1600" b="1" kern="100" dirty="0">
                <a:solidFill>
                  <a:schemeClr val="accent1"/>
                </a:solidFill>
                <a:latin typeface="汉仪雅酷黑-75J" panose="00020600040101010101" charset="-122"/>
                <a:ea typeface="汉仪雅酷黑-75J" panose="00020600040101010101" charset="-122"/>
                <a:cs typeface="Times New Roman" panose="02020803070505020304" pitchFamily="18" charset="0"/>
                <a:sym typeface="+mn-ea"/>
              </a:rPr>
              <a:t>Key details of the project</a:t>
            </a:r>
            <a:endParaRPr lang="en-US" sz="1600" b="1" kern="100" dirty="0">
              <a:solidFill>
                <a:schemeClr val="accent1"/>
              </a:solidFill>
              <a:latin typeface="汉仪雅酷黑-75J" panose="00020600040101010101" charset="-122"/>
              <a:ea typeface="汉仪雅酷黑-75J" panose="00020600040101010101" charset="-122"/>
              <a:cs typeface="Times New Roman" panose="02020803070505020304" pitchFamily="18" charset="0"/>
              <a:sym typeface="+mn-ea"/>
            </a:endParaRPr>
          </a:p>
          <a:p>
            <a:pPr marL="0" marR="0">
              <a:spcBef>
                <a:spcPts val="0"/>
              </a:spcBef>
              <a:spcAft>
                <a:spcPts val="0"/>
              </a:spcAft>
            </a:pPr>
            <a:r>
              <a:rPr lang="en-US" altLang="zh-CN" sz="1600" b="1" kern="100" dirty="0">
                <a:solidFill>
                  <a:schemeClr val="accent1"/>
                </a:solidFill>
                <a:latin typeface="汉仪雅酷黑-75J" panose="00020600040101010101" charset="-122"/>
                <a:ea typeface="汉仪雅酷黑-75J" panose="00020600040101010101" charset="-122"/>
                <a:cs typeface="Times New Roman" panose="02020803070505020304" pitchFamily="18" charset="0"/>
              </a:rPr>
              <a:t>Strong with innovation and culture</a:t>
            </a:r>
            <a:endParaRPr lang="en-US" altLang="zh-CN" sz="1600" b="1" kern="100" dirty="0">
              <a:solidFill>
                <a:schemeClr val="accent1"/>
              </a:solidFill>
              <a:latin typeface="汉仪雅酷黑-75J" panose="00020600040101010101" charset="-122"/>
              <a:ea typeface="汉仪雅酷黑-75J" panose="00020600040101010101" charset="-122"/>
              <a:cs typeface="Times New Roman" panose="02020803070505020304" pitchFamily="18" charset="0"/>
            </a:endParaRPr>
          </a:p>
        </p:txBody>
      </p:sp>
      <p:grpSp>
        <p:nvGrpSpPr>
          <p:cNvPr id="14" name="034984"/>
          <p:cNvGrpSpPr/>
          <p:nvPr/>
        </p:nvGrpSpPr>
        <p:grpSpPr>
          <a:xfrm>
            <a:off x="225387" y="150729"/>
            <a:ext cx="461198" cy="461198"/>
            <a:chOff x="-967249" y="4005064"/>
            <a:chExt cx="352926" cy="352926"/>
          </a:xfrm>
        </p:grpSpPr>
        <p:sp>
          <p:nvSpPr>
            <p:cNvPr id="15" name="椭圆 14"/>
            <p:cNvSpPr/>
            <p:nvPr>
              <p:custDataLst>
                <p:tags r:id="rId2"/>
              </p:custDataLst>
            </p:nvPr>
          </p:nvSpPr>
          <p:spPr bwMode="auto">
            <a:xfrm>
              <a:off x="-967249" y="4005064"/>
              <a:ext cx="352926" cy="352926"/>
            </a:xfrm>
            <a:prstGeom prst="ellipse">
              <a:avLst/>
            </a:prstGeom>
            <a:gradFill>
              <a:gsLst>
                <a:gs pos="0">
                  <a:srgbClr val="137E89">
                    <a:lumMod val="85000"/>
                    <a:lumOff val="15000"/>
                  </a:srgbClr>
                </a:gs>
                <a:gs pos="53000">
                  <a:srgbClr val="137E89">
                    <a:lumMod val="98000"/>
                    <a:lumOff val="2000"/>
                  </a:srgbClr>
                </a:gs>
                <a:gs pos="100000">
                  <a:srgbClr val="0E5E67">
                    <a:lumMod val="85000"/>
                  </a:srgbClr>
                </a:gs>
              </a:gsLst>
              <a:lin ang="5400000" scaled="0"/>
            </a:gra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lstStyle/>
            <a:p>
              <a:pPr algn="ctr"/>
              <a:endParaRPr lang="zh-CN" altLang="en-US" sz="2000">
                <a:solidFill>
                  <a:schemeClr val="lt1"/>
                </a:solidFill>
                <a:latin typeface="+mj-ea"/>
                <a:ea typeface="+mj-ea"/>
              </a:endParaRPr>
            </a:p>
          </p:txBody>
        </p:sp>
        <p:sp>
          <p:nvSpPr>
            <p:cNvPr id="16" name="箭头: V 形 15"/>
            <p:cNvSpPr/>
            <p:nvPr>
              <p:custDataLst>
                <p:tags r:id="rId3"/>
              </p:custDataLst>
            </p:nvPr>
          </p:nvSpPr>
          <p:spPr bwMode="auto">
            <a:xfrm>
              <a:off x="-857842" y="4061673"/>
              <a:ext cx="152122" cy="239707"/>
            </a:xfrm>
            <a:prstGeom prst="chevron">
              <a:avLst/>
            </a:prstGeom>
            <a:solidFill>
              <a:schemeClr val="l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pPr>
              <a:endParaRPr kumimoji="0" lang="zh-CN" altLang="en-US" sz="1800" b="0" i="0" u="none" strike="noStrike" cap="none" normalizeH="0" baseline="0">
                <a:ln>
                  <a:noFill/>
                </a:ln>
                <a:solidFill>
                  <a:schemeClr val="dk1"/>
                </a:solidFill>
                <a:effectLst/>
                <a:latin typeface="Arial" panose="020B0704020202020204" pitchFamily="34" charset="0"/>
                <a:ea typeface="宋体" panose="02010600030101010101" pitchFamily="2" charset="-122"/>
              </a:endParaRPr>
            </a:p>
          </p:txBody>
        </p:sp>
      </p:grpSp>
      <p:sp>
        <p:nvSpPr>
          <p:cNvPr id="21" name="406304"/>
          <p:cNvSpPr txBox="1"/>
          <p:nvPr/>
        </p:nvSpPr>
        <p:spPr>
          <a:xfrm>
            <a:off x="1231900" y="3789045"/>
            <a:ext cx="2649855" cy="2042795"/>
          </a:xfrm>
          <a:prstGeom prst="rect">
            <a:avLst/>
          </a:prstGeom>
          <a:noFill/>
        </p:spPr>
        <p:txBody>
          <a:bodyPr wrap="square" rtlCol="0">
            <a:spAutoFit/>
          </a:bodyPr>
          <a:lstStyle>
            <a:defPPr>
              <a:defRPr lang="zh-CN"/>
            </a:defPPr>
            <a:lvl1pPr algn="just">
              <a:lnSpc>
                <a:spcPct val="120000"/>
              </a:lnSpc>
              <a:defRPr>
                <a:latin typeface="+mn-ea"/>
                <a:ea typeface="+mn-ea"/>
              </a:defRPr>
            </a:lvl1pPr>
          </a:lstStyle>
          <a:p>
            <a:pPr marL="171450" indent="-171450" defTabSz="914400">
              <a:lnSpc>
                <a:spcPct val="130000"/>
              </a:lnSpc>
              <a:spcBef>
                <a:spcPts val="400"/>
              </a:spcBef>
              <a:spcAft>
                <a:spcPts val="400"/>
              </a:spcAft>
              <a:buFont typeface="Arial" panose="020B0704020202020204" pitchFamily="34" charset="0"/>
              <a:buChar char="•"/>
            </a:pPr>
            <a:r>
              <a:rPr lang="en-US" sz="1200" dirty="0">
                <a:solidFill>
                  <a:srgbClr val="000000"/>
                </a:solidFill>
                <a:latin typeface="汉仪正圆-45W" panose="00020600040101010101" charset="-122"/>
                <a:ea typeface="汉仪正圆-45W" panose="00020600040101010101" charset="-122"/>
                <a:cs typeface="汉仪正圆-45W" panose="00020600040101010101" charset="-122"/>
              </a:rPr>
              <a:t>Artificial intelligence</a:t>
            </a:r>
            <a:endParaRPr lang="en-US" sz="1200" dirty="0">
              <a:solidFill>
                <a:srgbClr val="000000"/>
              </a:solidFill>
              <a:latin typeface="汉仪正圆-45W" panose="00020600040101010101" charset="-122"/>
              <a:ea typeface="汉仪正圆-45W" panose="00020600040101010101" charset="-122"/>
              <a:cs typeface="汉仪正圆-45W" panose="00020600040101010101" charset="-122"/>
            </a:endParaRPr>
          </a:p>
          <a:p>
            <a:pPr marL="171450" indent="-171450" defTabSz="914400">
              <a:lnSpc>
                <a:spcPct val="130000"/>
              </a:lnSpc>
              <a:spcBef>
                <a:spcPts val="400"/>
              </a:spcBef>
              <a:spcAft>
                <a:spcPts val="400"/>
              </a:spcAft>
              <a:buFont typeface="Arial" panose="020B0704020202020204" pitchFamily="34" charset="0"/>
              <a:buChar char="•"/>
            </a:pPr>
            <a:r>
              <a:rPr lang="en-US" sz="1200" dirty="0">
                <a:solidFill>
                  <a:srgbClr val="000000"/>
                </a:solidFill>
                <a:latin typeface="汉仪正圆-45W" panose="00020600040101010101" charset="-122"/>
                <a:ea typeface="汉仪正圆-45W" panose="00020600040101010101" charset="-122"/>
                <a:cs typeface="汉仪正圆-45W" panose="00020600040101010101" charset="-122"/>
              </a:rPr>
              <a:t>New materials</a:t>
            </a:r>
            <a:endParaRPr lang="en-US" sz="1200" dirty="0">
              <a:solidFill>
                <a:srgbClr val="000000"/>
              </a:solidFill>
              <a:latin typeface="汉仪正圆-45W" panose="00020600040101010101" charset="-122"/>
              <a:ea typeface="汉仪正圆-45W" panose="00020600040101010101" charset="-122"/>
              <a:cs typeface="汉仪正圆-45W" panose="00020600040101010101" charset="-122"/>
            </a:endParaRPr>
          </a:p>
          <a:p>
            <a:pPr marL="171450" indent="-171450" defTabSz="914400">
              <a:lnSpc>
                <a:spcPct val="130000"/>
              </a:lnSpc>
              <a:spcBef>
                <a:spcPts val="400"/>
              </a:spcBef>
              <a:spcAft>
                <a:spcPts val="400"/>
              </a:spcAft>
              <a:buFont typeface="Arial" panose="020B0704020202020204" pitchFamily="34" charset="0"/>
              <a:buChar char="•"/>
            </a:pPr>
            <a:r>
              <a:rPr lang="en-US" sz="1200" dirty="0">
                <a:solidFill>
                  <a:srgbClr val="000000"/>
                </a:solidFill>
                <a:latin typeface="汉仪正圆-45W" panose="00020600040101010101" charset="-122"/>
                <a:ea typeface="汉仪正圆-45W" panose="00020600040101010101" charset="-122"/>
                <a:cs typeface="汉仪正圆-45W" panose="00020600040101010101" charset="-122"/>
              </a:rPr>
              <a:t>Green technologies</a:t>
            </a:r>
            <a:endParaRPr lang="en-US" sz="1200" dirty="0">
              <a:solidFill>
                <a:srgbClr val="000000"/>
              </a:solidFill>
              <a:latin typeface="汉仪正圆-45W" panose="00020600040101010101" charset="-122"/>
              <a:ea typeface="汉仪正圆-45W" panose="00020600040101010101" charset="-122"/>
              <a:cs typeface="汉仪正圆-45W" panose="00020600040101010101" charset="-122"/>
            </a:endParaRPr>
          </a:p>
          <a:p>
            <a:pPr marL="171450" indent="-171450" defTabSz="914400">
              <a:lnSpc>
                <a:spcPct val="130000"/>
              </a:lnSpc>
              <a:spcBef>
                <a:spcPts val="400"/>
              </a:spcBef>
              <a:spcAft>
                <a:spcPts val="400"/>
              </a:spcAft>
              <a:buFont typeface="Arial" panose="020B0704020202020204" pitchFamily="34" charset="0"/>
              <a:buChar char="•"/>
            </a:pPr>
            <a:r>
              <a:rPr lang="en-US" sz="1200" dirty="0">
                <a:solidFill>
                  <a:srgbClr val="000000"/>
                </a:solidFill>
                <a:latin typeface="汉仪正圆-45W" panose="00020600040101010101" charset="-122"/>
                <a:ea typeface="汉仪正圆-45W" panose="00020600040101010101" charset="-122"/>
                <a:cs typeface="汉仪正圆-45W" panose="00020600040101010101" charset="-122"/>
              </a:rPr>
              <a:t>Biomedicine</a:t>
            </a:r>
            <a:endParaRPr lang="en-US" sz="1200" dirty="0">
              <a:solidFill>
                <a:srgbClr val="000000"/>
              </a:solidFill>
              <a:latin typeface="汉仪正圆-45W" panose="00020600040101010101" charset="-122"/>
              <a:ea typeface="汉仪正圆-45W" panose="00020600040101010101" charset="-122"/>
              <a:cs typeface="汉仪正圆-45W" panose="00020600040101010101" charset="-122"/>
            </a:endParaRPr>
          </a:p>
          <a:p>
            <a:pPr marL="171450" indent="-171450" defTabSz="914400">
              <a:lnSpc>
                <a:spcPct val="130000"/>
              </a:lnSpc>
              <a:spcBef>
                <a:spcPts val="400"/>
              </a:spcBef>
              <a:spcAft>
                <a:spcPts val="400"/>
              </a:spcAft>
              <a:buFont typeface="Arial" panose="020B0704020202020204" pitchFamily="34" charset="0"/>
              <a:buChar char="•"/>
            </a:pPr>
            <a:r>
              <a:rPr lang="en-US" sz="1200" dirty="0">
                <a:solidFill>
                  <a:srgbClr val="000000"/>
                </a:solidFill>
                <a:latin typeface="汉仪正圆-45W" panose="00020600040101010101" charset="-122"/>
                <a:ea typeface="汉仪正圆-45W" panose="00020600040101010101" charset="-122"/>
                <a:cs typeface="汉仪正圆-45W" panose="00020600040101010101" charset="-122"/>
              </a:rPr>
              <a:t>Robotechnics</a:t>
            </a:r>
            <a:endParaRPr lang="en-US" sz="1200" dirty="0">
              <a:solidFill>
                <a:srgbClr val="000000"/>
              </a:solidFill>
              <a:latin typeface="汉仪正圆-45W" panose="00020600040101010101" charset="-122"/>
              <a:ea typeface="汉仪正圆-45W" panose="00020600040101010101" charset="-122"/>
              <a:cs typeface="汉仪正圆-45W" panose="00020600040101010101" charset="-122"/>
            </a:endParaRPr>
          </a:p>
          <a:p>
            <a:pPr marL="171450" indent="-171450" defTabSz="914400">
              <a:lnSpc>
                <a:spcPct val="130000"/>
              </a:lnSpc>
              <a:spcBef>
                <a:spcPts val="400"/>
              </a:spcBef>
              <a:spcAft>
                <a:spcPts val="400"/>
              </a:spcAft>
              <a:buFont typeface="Arial" panose="020B0704020202020204" pitchFamily="34" charset="0"/>
              <a:buChar char="•"/>
            </a:pPr>
            <a:r>
              <a:rPr lang="en-US" sz="1200" dirty="0">
                <a:solidFill>
                  <a:srgbClr val="000000"/>
                </a:solidFill>
                <a:latin typeface="汉仪正圆-45W" panose="00020600040101010101" charset="-122"/>
                <a:ea typeface="汉仪正圆-45W" panose="00020600040101010101" charset="-122"/>
                <a:cs typeface="汉仪正圆-45W" panose="00020600040101010101" charset="-122"/>
              </a:rPr>
              <a:t>Nanomaterials</a:t>
            </a:r>
            <a:endParaRPr lang="en-US" sz="1200" dirty="0">
              <a:solidFill>
                <a:srgbClr val="000000"/>
              </a:solidFill>
              <a:latin typeface="汉仪正圆-45W" panose="00020600040101010101" charset="-122"/>
              <a:ea typeface="汉仪正圆-45W" panose="00020600040101010101" charset="-122"/>
              <a:cs typeface="汉仪正圆-45W" panose="00020600040101010101" charset="-122"/>
            </a:endParaRPr>
          </a:p>
        </p:txBody>
      </p:sp>
      <p:sp>
        <p:nvSpPr>
          <p:cNvPr id="4" name="191026"/>
          <p:cNvSpPr/>
          <p:nvPr>
            <p:custDataLst>
              <p:tags r:id="rId4"/>
            </p:custDataLst>
          </p:nvPr>
        </p:nvSpPr>
        <p:spPr bwMode="auto">
          <a:xfrm>
            <a:off x="1202055" y="3502025"/>
            <a:ext cx="1202055" cy="7620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pPr>
            <a:endParaRPr kumimoji="0" lang="zh-CN" altLang="en-US" sz="1800" b="0" i="0" u="none" strike="noStrike" cap="none" normalizeH="0" baseline="0">
              <a:ln>
                <a:noFill/>
              </a:ln>
              <a:solidFill>
                <a:schemeClr val="dk1"/>
              </a:solidFill>
              <a:effectLst/>
              <a:latin typeface="Arial" panose="020B0704020202020204" pitchFamily="34" charset="0"/>
              <a:ea typeface="宋体" panose="02010600030101010101" pitchFamily="2" charset="-122"/>
            </a:endParaRPr>
          </a:p>
        </p:txBody>
      </p:sp>
      <p:sp>
        <p:nvSpPr>
          <p:cNvPr id="19" name="630447"/>
          <p:cNvSpPr/>
          <p:nvPr>
            <p:custDataLst>
              <p:tags r:id="rId5"/>
            </p:custDataLst>
          </p:nvPr>
        </p:nvSpPr>
        <p:spPr bwMode="auto">
          <a:xfrm>
            <a:off x="1202055" y="2924810"/>
            <a:ext cx="2350135" cy="527050"/>
          </a:xfrm>
          <a:prstGeom prst="homePlate">
            <a:avLst>
              <a:gd name="adj" fmla="val 26536"/>
            </a:avLst>
          </a:prstGeom>
          <a:solidFill>
            <a:schemeClr val="accent2"/>
          </a:solidFill>
          <a:ln w="28575" cap="flat" cmpd="sng" algn="ctr">
            <a:noFill/>
            <a:prstDash val="solid"/>
            <a:round/>
            <a:headEnd type="none" w="med" len="med"/>
            <a:tailEnd type="none" w="med" len="med"/>
          </a:ln>
          <a:effectLst/>
        </p:spPr>
        <p:txBody>
          <a:bodyPr rot="0" spcFirstLastPara="0" vertOverflow="overflow" horzOverflow="overflow" vert="horz" wrap="square" lIns="179860" tIns="0" rIns="0" bIns="0" numCol="1" spcCol="0" rtlCol="0" fromWordArt="0" anchor="ctr" anchorCtr="0" forceAA="0" compatLnSpc="1">
            <a:noAutofit/>
          </a:bodyPr>
          <a:p>
            <a:pPr defTabSz="913765">
              <a:defRPr/>
            </a:pPr>
            <a:r>
              <a:rPr lang="en-US" altLang="zh-CN" sz="2000">
                <a:solidFill>
                  <a:srgbClr val="FFFFFF"/>
                </a:solidFill>
                <a:latin typeface="汉仪正圆-45W" panose="00020600040101010101" charset="-122"/>
                <a:ea typeface="汉仪正圆-45W" panose="00020600040101010101" charset="-122"/>
              </a:rPr>
              <a:t>New technologies</a:t>
            </a:r>
            <a:endParaRPr lang="en-US" altLang="zh-CN" sz="2000">
              <a:solidFill>
                <a:srgbClr val="FFFFFF"/>
              </a:solidFill>
              <a:latin typeface="汉仪正圆-45W" panose="00020600040101010101" charset="-122"/>
              <a:ea typeface="汉仪正圆-45W" panose="00020600040101010101" charset="-122"/>
            </a:endParaRPr>
          </a:p>
        </p:txBody>
      </p:sp>
      <p:sp>
        <p:nvSpPr>
          <p:cNvPr id="13" name="807439"/>
          <p:cNvSpPr txBox="1"/>
          <p:nvPr/>
        </p:nvSpPr>
        <p:spPr>
          <a:xfrm>
            <a:off x="1202055" y="6021705"/>
            <a:ext cx="10045065" cy="706755"/>
          </a:xfrm>
          <a:prstGeom prst="rect">
            <a:avLst/>
          </a:prstGeom>
          <a:noFill/>
        </p:spPr>
        <p:txBody>
          <a:bodyPr wrap="square" rtlCol="0">
            <a:spAutoFit/>
          </a:bodyPr>
          <a:lstStyle>
            <a:defPPr>
              <a:defRPr lang="zh-CN"/>
            </a:defPPr>
            <a:lvl1pPr>
              <a:defRPr sz="2800" b="1">
                <a:latin typeface="+mj-ea"/>
                <a:ea typeface="+mj-ea"/>
              </a:defRPr>
            </a:lvl1pPr>
          </a:lstStyle>
          <a:p>
            <a:pPr algn="ctr" defTabSz="913765">
              <a:defRPr/>
            </a:pPr>
            <a:r>
              <a:rPr lang="en-US" altLang="zh-CN" sz="2000">
                <a:solidFill>
                  <a:schemeClr val="accent3">
                    <a:lumMod val="75000"/>
                  </a:schemeClr>
                </a:solidFill>
                <a:latin typeface="Tahoma" panose="020B0604030504040204" charset="0"/>
                <a:ea typeface="汉仪正圆-45W" panose="00020600040101010101" charset="-122"/>
                <a:cs typeface="Tahoma" panose="020B0604030504040204" charset="0"/>
              </a:rPr>
              <a:t>P</a:t>
            </a:r>
            <a:r>
              <a:rPr lang="zh-CN" altLang="en-US" sz="2000">
                <a:solidFill>
                  <a:schemeClr val="accent3">
                    <a:lumMod val="75000"/>
                  </a:schemeClr>
                </a:solidFill>
                <a:latin typeface="Tahoma" panose="020B0604030504040204" charset="0"/>
                <a:ea typeface="汉仪正圆-45W" panose="00020600040101010101" charset="-122"/>
                <a:cs typeface="Tahoma" panose="020B0604030504040204" charset="0"/>
              </a:rPr>
              <a:t>ractical implementation of the concept of "creating an open, free innovative eco-environment"</a:t>
            </a:r>
            <a:endParaRPr lang="zh-CN" altLang="en-US" sz="2000">
              <a:solidFill>
                <a:schemeClr val="accent3">
                  <a:lumMod val="75000"/>
                </a:schemeClr>
              </a:solidFill>
              <a:latin typeface="Tahoma" panose="020B0604030504040204" charset="0"/>
              <a:ea typeface="汉仪正圆-45W" panose="00020600040101010101" charset="-122"/>
              <a:cs typeface="Tahoma" panose="020B0604030504040204" charset="0"/>
            </a:endParaRPr>
          </a:p>
        </p:txBody>
      </p:sp>
      <p:pic>
        <p:nvPicPr>
          <p:cNvPr id="103" name="图片 102"/>
          <p:cNvPicPr/>
          <p:nvPr/>
        </p:nvPicPr>
        <p:blipFill>
          <a:blip r:embed="rId6"/>
          <a:stretch>
            <a:fillRect/>
          </a:stretch>
        </p:blipFill>
        <p:spPr>
          <a:xfrm>
            <a:off x="1057910" y="1124585"/>
            <a:ext cx="3033395" cy="1706245"/>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827383"/>
          <p:cNvSpPr/>
          <p:nvPr>
            <p:custDataLst>
              <p:tags r:id="rId7"/>
            </p:custDataLst>
          </p:nvPr>
        </p:nvSpPr>
        <p:spPr bwMode="auto">
          <a:xfrm>
            <a:off x="4586605" y="3628390"/>
            <a:ext cx="3046095" cy="2094865"/>
          </a:xfrm>
          <a:prstGeom prst="rect">
            <a:avLst/>
          </a:prstGeom>
          <a:solidFill>
            <a:schemeClr val="lt1"/>
          </a:solidFill>
          <a:ln w="9525" cap="flat" cmpd="sng" algn="ctr">
            <a:solidFill>
              <a:schemeClr val="lt1">
                <a:lumMod val="75000"/>
              </a:schemeClr>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pPr>
            <a:endParaRPr kumimoji="0" lang="zh-CN" altLang="en-US" sz="1800" b="0" i="0" u="none" strike="noStrike" cap="none" normalizeH="0" baseline="0">
              <a:ln>
                <a:noFill/>
              </a:ln>
              <a:solidFill>
                <a:schemeClr val="dk1"/>
              </a:solidFill>
              <a:effectLst/>
              <a:latin typeface="Arial" panose="020B0704020202020204" pitchFamily="34" charset="0"/>
              <a:ea typeface="宋体" panose="02010600030101010101" pitchFamily="2" charset="-122"/>
            </a:endParaRPr>
          </a:p>
        </p:txBody>
      </p:sp>
      <p:sp>
        <p:nvSpPr>
          <p:cNvPr id="22" name="406304"/>
          <p:cNvSpPr txBox="1"/>
          <p:nvPr/>
        </p:nvSpPr>
        <p:spPr>
          <a:xfrm>
            <a:off x="4658360" y="3644900"/>
            <a:ext cx="2780665" cy="1529715"/>
          </a:xfrm>
          <a:prstGeom prst="rect">
            <a:avLst/>
          </a:prstGeom>
          <a:noFill/>
        </p:spPr>
        <p:txBody>
          <a:bodyPr wrap="square" rtlCol="0">
            <a:spAutoFit/>
          </a:bodyPr>
          <a:lstStyle>
            <a:defPPr>
              <a:defRPr lang="zh-CN"/>
            </a:defPPr>
            <a:lvl1pPr algn="just">
              <a:lnSpc>
                <a:spcPct val="120000"/>
              </a:lnSpc>
              <a:defRPr>
                <a:latin typeface="+mn-ea"/>
                <a:ea typeface="+mn-ea"/>
              </a:defRPr>
            </a:lvl1pPr>
          </a:lstStyle>
          <a:p>
            <a:pPr defTabSz="914400">
              <a:lnSpc>
                <a:spcPct val="130000"/>
              </a:lnSpc>
              <a:spcBef>
                <a:spcPts val="400"/>
              </a:spcBef>
              <a:spcAft>
                <a:spcPts val="400"/>
              </a:spcAft>
            </a:pPr>
            <a:r>
              <a:rPr sz="1200" dirty="0">
                <a:solidFill>
                  <a:srgbClr val="000000"/>
                </a:solidFill>
                <a:latin typeface="汉仪正圆-45W" panose="00020600040101010101" charset="-122"/>
                <a:ea typeface="汉仪正圆-45W" panose="00020600040101010101" charset="-122"/>
                <a:cs typeface="汉仪正圆-45W" panose="00020600040101010101" charset="-122"/>
              </a:rPr>
              <a:t>In order to achieve equitable development and reduce poverty in remote rural areas, priority is given to support from the state, enterprises and more affluent neighboring areas. </a:t>
            </a:r>
            <a:endParaRPr sz="1200" dirty="0">
              <a:solidFill>
                <a:srgbClr val="000000"/>
              </a:solidFill>
              <a:latin typeface="汉仪正圆-45W" panose="00020600040101010101" charset="-122"/>
              <a:ea typeface="汉仪正圆-45W" panose="00020600040101010101" charset="-122"/>
              <a:cs typeface="汉仪正圆-45W" panose="00020600040101010101" charset="-122"/>
            </a:endParaRPr>
          </a:p>
        </p:txBody>
      </p:sp>
      <p:sp>
        <p:nvSpPr>
          <p:cNvPr id="23" name="191026"/>
          <p:cNvSpPr/>
          <p:nvPr>
            <p:custDataLst>
              <p:tags r:id="rId8"/>
            </p:custDataLst>
          </p:nvPr>
        </p:nvSpPr>
        <p:spPr bwMode="auto">
          <a:xfrm>
            <a:off x="4730750" y="3502025"/>
            <a:ext cx="1202055" cy="7620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pPr>
            <a:endParaRPr kumimoji="0" lang="zh-CN" altLang="en-US" sz="1800" b="0" i="0" u="none" strike="noStrike" cap="none" normalizeH="0" baseline="0">
              <a:ln>
                <a:noFill/>
              </a:ln>
              <a:solidFill>
                <a:schemeClr val="dk1"/>
              </a:solidFill>
              <a:effectLst/>
              <a:latin typeface="Arial" panose="020B0704020202020204" pitchFamily="34" charset="0"/>
              <a:ea typeface="宋体" panose="02010600030101010101" pitchFamily="2" charset="-122"/>
            </a:endParaRPr>
          </a:p>
        </p:txBody>
      </p:sp>
      <p:sp>
        <p:nvSpPr>
          <p:cNvPr id="24" name="630447"/>
          <p:cNvSpPr/>
          <p:nvPr>
            <p:custDataLst>
              <p:tags r:id="rId9"/>
            </p:custDataLst>
          </p:nvPr>
        </p:nvSpPr>
        <p:spPr bwMode="auto">
          <a:xfrm>
            <a:off x="4730750" y="2924810"/>
            <a:ext cx="2350135" cy="527050"/>
          </a:xfrm>
          <a:prstGeom prst="homePlate">
            <a:avLst>
              <a:gd name="adj" fmla="val 26536"/>
            </a:avLst>
          </a:prstGeom>
          <a:solidFill>
            <a:schemeClr val="accent2"/>
          </a:solidFill>
          <a:ln w="28575" cap="flat" cmpd="sng" algn="ctr">
            <a:noFill/>
            <a:prstDash val="solid"/>
            <a:round/>
            <a:headEnd type="none" w="med" len="med"/>
            <a:tailEnd type="none" w="med" len="med"/>
          </a:ln>
          <a:effectLst/>
        </p:spPr>
        <p:txBody>
          <a:bodyPr rot="0" spcFirstLastPara="0" vertOverflow="overflow" horzOverflow="overflow" vert="horz" wrap="square" lIns="179860" tIns="0" rIns="0" bIns="0" numCol="1" spcCol="0" rtlCol="0" fromWordArt="0" anchor="ctr" anchorCtr="0" forceAA="0" compatLnSpc="1">
            <a:noAutofit/>
          </a:bodyPr>
          <a:p>
            <a:pPr defTabSz="913765">
              <a:defRPr/>
            </a:pPr>
            <a:r>
              <a:rPr lang="en-US" altLang="zh-CN" sz="2000">
                <a:solidFill>
                  <a:srgbClr val="FFFFFF"/>
                </a:solidFill>
                <a:latin typeface="汉仪正圆-45W" panose="00020600040101010101" charset="-122"/>
                <a:ea typeface="汉仪正圆-45W" panose="00020600040101010101" charset="-122"/>
              </a:rPr>
              <a:t>Development of rural areas</a:t>
            </a:r>
            <a:endParaRPr lang="en-US" altLang="zh-CN" sz="2000">
              <a:solidFill>
                <a:srgbClr val="FFFFFF"/>
              </a:solidFill>
              <a:latin typeface="汉仪正圆-45W" panose="00020600040101010101" charset="-122"/>
              <a:ea typeface="汉仪正圆-45W" panose="00020600040101010101" charset="-122"/>
            </a:endParaRPr>
          </a:p>
        </p:txBody>
      </p:sp>
      <p:sp>
        <p:nvSpPr>
          <p:cNvPr id="26" name="827383"/>
          <p:cNvSpPr/>
          <p:nvPr>
            <p:custDataLst>
              <p:tags r:id="rId10"/>
            </p:custDataLst>
          </p:nvPr>
        </p:nvSpPr>
        <p:spPr bwMode="auto">
          <a:xfrm>
            <a:off x="8258810" y="3628390"/>
            <a:ext cx="3104515" cy="2115820"/>
          </a:xfrm>
          <a:prstGeom prst="rect">
            <a:avLst/>
          </a:prstGeom>
          <a:solidFill>
            <a:schemeClr val="lt1"/>
          </a:solidFill>
          <a:ln w="9525" cap="flat" cmpd="sng" algn="ctr">
            <a:solidFill>
              <a:schemeClr val="lt1">
                <a:lumMod val="75000"/>
              </a:schemeClr>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pPr>
            <a:endParaRPr kumimoji="0" lang="zh-CN" altLang="en-US" sz="1800" b="0" i="0" u="none" strike="noStrike" cap="none" normalizeH="0" baseline="0">
              <a:ln>
                <a:noFill/>
              </a:ln>
              <a:solidFill>
                <a:schemeClr val="dk1"/>
              </a:solidFill>
              <a:effectLst/>
              <a:latin typeface="Arial" panose="020B0704020202020204" pitchFamily="34" charset="0"/>
              <a:ea typeface="宋体" panose="02010600030101010101" pitchFamily="2" charset="-122"/>
            </a:endParaRPr>
          </a:p>
        </p:txBody>
      </p:sp>
      <p:sp>
        <p:nvSpPr>
          <p:cNvPr id="27" name="406304"/>
          <p:cNvSpPr txBox="1"/>
          <p:nvPr/>
        </p:nvSpPr>
        <p:spPr>
          <a:xfrm>
            <a:off x="8432800" y="3789045"/>
            <a:ext cx="2649855" cy="1974850"/>
          </a:xfrm>
          <a:prstGeom prst="rect">
            <a:avLst/>
          </a:prstGeom>
          <a:noFill/>
        </p:spPr>
        <p:txBody>
          <a:bodyPr wrap="square" rtlCol="0">
            <a:spAutoFit/>
          </a:bodyPr>
          <a:lstStyle>
            <a:defPPr>
              <a:defRPr lang="zh-CN"/>
            </a:defPPr>
            <a:lvl1pPr algn="just">
              <a:lnSpc>
                <a:spcPct val="120000"/>
              </a:lnSpc>
              <a:defRPr>
                <a:latin typeface="+mn-ea"/>
                <a:ea typeface="+mn-ea"/>
              </a:defRPr>
            </a:lvl1pPr>
          </a:lstStyle>
          <a:p>
            <a:pPr algn="just">
              <a:lnSpc>
                <a:spcPct val="130000"/>
              </a:lnSpc>
              <a:spcBef>
                <a:spcPts val="400"/>
              </a:spcBef>
              <a:spcAft>
                <a:spcPts val="400"/>
              </a:spcAft>
              <a:buFont typeface="Arial" panose="020B0704020202020204" pitchFamily="34" charset="0"/>
              <a:buChar char="•"/>
            </a:pPr>
            <a:r>
              <a:rPr sz="1200" dirty="0">
                <a:solidFill>
                  <a:srgbClr val="000000"/>
                </a:solidFill>
                <a:latin typeface="汉仪正圆-45W" panose="00020600040101010101" charset="-122"/>
                <a:ea typeface="汉仪正圆-45W" panose="00020600040101010101" charset="-122"/>
                <a:cs typeface="汉仪正圆-45W" panose="00020600040101010101" charset="-122"/>
                <a:sym typeface="+mn-ea"/>
              </a:rPr>
              <a:t>The longest bridge over entire Ganges river in terms of both span and the total length.</a:t>
            </a:r>
            <a:endParaRPr sz="1200" dirty="0">
              <a:solidFill>
                <a:srgbClr val="000000"/>
              </a:solidFill>
              <a:latin typeface="汉仪正圆-45W" panose="00020600040101010101" charset="-122"/>
              <a:ea typeface="汉仪正圆-45W" panose="00020600040101010101" charset="-122"/>
              <a:cs typeface="汉仪正圆-45W" panose="00020600040101010101" charset="-122"/>
            </a:endParaRPr>
          </a:p>
          <a:p>
            <a:pPr algn="just">
              <a:lnSpc>
                <a:spcPct val="130000"/>
              </a:lnSpc>
              <a:spcBef>
                <a:spcPts val="400"/>
              </a:spcBef>
              <a:spcAft>
                <a:spcPts val="400"/>
              </a:spcAft>
              <a:buFont typeface="Arial" panose="020B0704020202020204" pitchFamily="34" charset="0"/>
              <a:buChar char="•"/>
            </a:pPr>
            <a:r>
              <a:rPr sz="1200" dirty="0">
                <a:solidFill>
                  <a:srgbClr val="000000"/>
                </a:solidFill>
                <a:latin typeface="汉仪正圆-45W" panose="00020600040101010101" charset="-122"/>
                <a:ea typeface="汉仪正圆-45W" panose="00020600040101010101" charset="-122"/>
                <a:cs typeface="汉仪正圆-45W" panose="00020600040101010101" charset="-122"/>
                <a:sym typeface="+mn-ea"/>
              </a:rPr>
              <a:t>the Padma Bridge would increase the country's GDP by 1.5 to 2 percent</a:t>
            </a:r>
            <a:endParaRPr sz="1200" dirty="0">
              <a:solidFill>
                <a:srgbClr val="000000"/>
              </a:solidFill>
              <a:latin typeface="汉仪正圆-45W" panose="00020600040101010101" charset="-122"/>
              <a:ea typeface="汉仪正圆-45W" panose="00020600040101010101" charset="-122"/>
              <a:cs typeface="汉仪正圆-45W" panose="00020600040101010101" charset="-122"/>
            </a:endParaRPr>
          </a:p>
          <a:p>
            <a:pPr defTabSz="914400">
              <a:lnSpc>
                <a:spcPct val="130000"/>
              </a:lnSpc>
              <a:spcBef>
                <a:spcPts val="400"/>
              </a:spcBef>
              <a:spcAft>
                <a:spcPts val="400"/>
              </a:spcAft>
            </a:pPr>
            <a:endParaRPr lang="en-US" sz="1200" dirty="0">
              <a:solidFill>
                <a:srgbClr val="000000"/>
              </a:solidFill>
              <a:latin typeface="汉仪正圆-45W" panose="00020600040101010101" charset="-122"/>
              <a:ea typeface="汉仪正圆-45W" panose="00020600040101010101" charset="-122"/>
              <a:cs typeface="汉仪正圆-45W" panose="00020600040101010101" charset="-122"/>
            </a:endParaRPr>
          </a:p>
        </p:txBody>
      </p:sp>
      <p:sp>
        <p:nvSpPr>
          <p:cNvPr id="28" name="191026"/>
          <p:cNvSpPr/>
          <p:nvPr>
            <p:custDataLst>
              <p:tags r:id="rId11"/>
            </p:custDataLst>
          </p:nvPr>
        </p:nvSpPr>
        <p:spPr bwMode="auto">
          <a:xfrm>
            <a:off x="8402955" y="3502025"/>
            <a:ext cx="1202055" cy="7620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pPr>
            <a:endParaRPr kumimoji="0" lang="zh-CN" altLang="en-US" sz="1800" b="0" i="0" u="none" strike="noStrike" cap="none" normalizeH="0" baseline="0">
              <a:ln>
                <a:noFill/>
              </a:ln>
              <a:solidFill>
                <a:schemeClr val="dk1"/>
              </a:solidFill>
              <a:effectLst/>
              <a:latin typeface="Arial" panose="020B0704020202020204" pitchFamily="34" charset="0"/>
              <a:ea typeface="宋体" panose="02010600030101010101" pitchFamily="2" charset="-122"/>
            </a:endParaRPr>
          </a:p>
        </p:txBody>
      </p:sp>
      <p:sp>
        <p:nvSpPr>
          <p:cNvPr id="29" name="630447"/>
          <p:cNvSpPr/>
          <p:nvPr>
            <p:custDataLst>
              <p:tags r:id="rId12"/>
            </p:custDataLst>
          </p:nvPr>
        </p:nvSpPr>
        <p:spPr bwMode="auto">
          <a:xfrm>
            <a:off x="8402955" y="2924810"/>
            <a:ext cx="2350135" cy="527050"/>
          </a:xfrm>
          <a:prstGeom prst="homePlate">
            <a:avLst>
              <a:gd name="adj" fmla="val 26536"/>
            </a:avLst>
          </a:prstGeom>
          <a:solidFill>
            <a:schemeClr val="accent2"/>
          </a:solidFill>
          <a:ln w="28575" cap="flat" cmpd="sng" algn="ctr">
            <a:noFill/>
            <a:prstDash val="solid"/>
            <a:round/>
            <a:headEnd type="none" w="med" len="med"/>
            <a:tailEnd type="none" w="med" len="med"/>
          </a:ln>
          <a:effectLst/>
        </p:spPr>
        <p:txBody>
          <a:bodyPr rot="0" spcFirstLastPara="0" vertOverflow="overflow" horzOverflow="overflow" vert="horz" wrap="square" lIns="179860" tIns="0" rIns="0" bIns="0" numCol="1" spcCol="0" rtlCol="0" fromWordArt="0" anchor="ctr" anchorCtr="0" forceAA="0" compatLnSpc="1">
            <a:noAutofit/>
          </a:bodyPr>
          <a:p>
            <a:pPr defTabSz="913765">
              <a:defRPr/>
            </a:pPr>
            <a:r>
              <a:rPr lang="en-US" altLang="zh-CN" sz="2000">
                <a:solidFill>
                  <a:srgbClr val="FFFFFF"/>
                </a:solidFill>
                <a:latin typeface="汉仪正圆-45W" panose="00020600040101010101" charset="-122"/>
                <a:ea typeface="汉仪正圆-45W" panose="00020600040101010101" charset="-122"/>
              </a:rPr>
              <a:t>Padma bridge</a:t>
            </a:r>
            <a:endParaRPr lang="en-US" altLang="zh-CN" sz="2000">
              <a:solidFill>
                <a:srgbClr val="FFFFFF"/>
              </a:solidFill>
              <a:latin typeface="汉仪正圆-45W" panose="00020600040101010101" charset="-122"/>
              <a:ea typeface="汉仪正圆-45W" panose="00020600040101010101" charset="-122"/>
            </a:endParaRPr>
          </a:p>
        </p:txBody>
      </p:sp>
      <p:pic>
        <p:nvPicPr>
          <p:cNvPr id="31" name="Рисунок 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408918" y="976459"/>
            <a:ext cx="1378410" cy="183788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211" name="图片 24" descr="452-2111170659-2111171002.jpg"/>
          <p:cNvPicPr>
            <a:picLocks noChangeAspect="1"/>
          </p:cNvPicPr>
          <p:nvPr/>
        </p:nvPicPr>
        <p:blipFill>
          <a:blip r:embed="rId14"/>
          <a:stretch>
            <a:fillRect/>
          </a:stretch>
        </p:blipFill>
        <p:spPr>
          <a:xfrm>
            <a:off x="8432800" y="981075"/>
            <a:ext cx="2541270" cy="1792605"/>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mc:Choice xmlns:p14="http://schemas.microsoft.com/office/powerpoint/2010/main" Requires="p14">
      <p:transition spd="med" p14:dur="600" advTm="3752">
        <p:push dir="u"/>
      </p:transition>
    </mc:Choice>
    <mc:Fallback>
      <p:transition spd="med" advTm="3752">
        <p:push dir="u"/>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99703"/>
          <p:cNvSpPr/>
          <p:nvPr/>
        </p:nvSpPr>
        <p:spPr>
          <a:xfrm>
            <a:off x="729289" y="138888"/>
            <a:ext cx="7529331" cy="583565"/>
          </a:xfrm>
          <a:prstGeom prst="rect">
            <a:avLst/>
          </a:prstGeom>
        </p:spPr>
        <p:txBody>
          <a:bodyPr wrap="square">
            <a:spAutoFit/>
          </a:bodyPr>
          <a:lstStyle/>
          <a:p>
            <a:pPr marL="0" marR="0">
              <a:spcBef>
                <a:spcPts val="0"/>
              </a:spcBef>
              <a:spcAft>
                <a:spcPts val="0"/>
              </a:spcAft>
            </a:pPr>
            <a:r>
              <a:rPr lang="en-US" sz="1600" b="1" kern="100" dirty="0">
                <a:solidFill>
                  <a:schemeClr val="accent1"/>
                </a:solidFill>
                <a:latin typeface="汉仪雅酷黑-75J" panose="00020600040101010101" charset="-122"/>
                <a:ea typeface="汉仪雅酷黑-75J" panose="00020600040101010101" charset="-122"/>
                <a:cs typeface="Times New Roman" panose="02020803070505020304" pitchFamily="18" charset="0"/>
                <a:sym typeface="+mn-ea"/>
              </a:rPr>
              <a:t>Key details of the project</a:t>
            </a:r>
            <a:endParaRPr lang="en-US" sz="1600" b="1" kern="100" dirty="0">
              <a:solidFill>
                <a:schemeClr val="accent1"/>
              </a:solidFill>
              <a:latin typeface="汉仪雅酷黑-75J" panose="00020600040101010101" charset="-122"/>
              <a:ea typeface="汉仪雅酷黑-75J" panose="00020600040101010101" charset="-122"/>
              <a:cs typeface="Times New Roman" panose="02020803070505020304" pitchFamily="18" charset="0"/>
              <a:sym typeface="+mn-ea"/>
            </a:endParaRPr>
          </a:p>
          <a:p>
            <a:pPr marL="0" marR="0">
              <a:spcBef>
                <a:spcPts val="0"/>
              </a:spcBef>
              <a:spcAft>
                <a:spcPts val="0"/>
              </a:spcAft>
            </a:pPr>
            <a:r>
              <a:rPr lang="en-US" altLang="zh-CN" sz="1600" b="1" kern="100" dirty="0">
                <a:solidFill>
                  <a:schemeClr val="accent1"/>
                </a:solidFill>
                <a:latin typeface="汉仪雅酷黑-75J" panose="00020600040101010101" charset="-122"/>
                <a:ea typeface="汉仪雅酷黑-75J" panose="00020600040101010101" charset="-122"/>
                <a:cs typeface="Times New Roman" panose="02020803070505020304" pitchFamily="18" charset="0"/>
              </a:rPr>
              <a:t>CIS countries` resources</a:t>
            </a:r>
            <a:endParaRPr lang="en-US" altLang="zh-CN" sz="1600" b="1" kern="100" dirty="0">
              <a:solidFill>
                <a:schemeClr val="accent1"/>
              </a:solidFill>
              <a:latin typeface="汉仪雅酷黑-75J" panose="00020600040101010101" charset="-122"/>
              <a:ea typeface="汉仪雅酷黑-75J" panose="00020600040101010101" charset="-122"/>
              <a:cs typeface="Times New Roman" panose="02020803070505020304" pitchFamily="18" charset="0"/>
            </a:endParaRPr>
          </a:p>
        </p:txBody>
      </p:sp>
      <p:grpSp>
        <p:nvGrpSpPr>
          <p:cNvPr id="14" name="034984"/>
          <p:cNvGrpSpPr/>
          <p:nvPr/>
        </p:nvGrpSpPr>
        <p:grpSpPr>
          <a:xfrm>
            <a:off x="225387" y="150729"/>
            <a:ext cx="461198" cy="461198"/>
            <a:chOff x="-967249" y="4005064"/>
            <a:chExt cx="352926" cy="352926"/>
          </a:xfrm>
        </p:grpSpPr>
        <p:sp>
          <p:nvSpPr>
            <p:cNvPr id="15" name="椭圆 14"/>
            <p:cNvSpPr/>
            <p:nvPr>
              <p:custDataLst>
                <p:tags r:id="rId1"/>
              </p:custDataLst>
            </p:nvPr>
          </p:nvSpPr>
          <p:spPr bwMode="auto">
            <a:xfrm>
              <a:off x="-967249" y="4005064"/>
              <a:ext cx="352926" cy="352926"/>
            </a:xfrm>
            <a:prstGeom prst="ellipse">
              <a:avLst/>
            </a:prstGeom>
            <a:gradFill>
              <a:gsLst>
                <a:gs pos="0">
                  <a:srgbClr val="137E89">
                    <a:lumMod val="85000"/>
                    <a:lumOff val="15000"/>
                  </a:srgbClr>
                </a:gs>
                <a:gs pos="53000">
                  <a:srgbClr val="137E89">
                    <a:lumMod val="98000"/>
                    <a:lumOff val="2000"/>
                  </a:srgbClr>
                </a:gs>
                <a:gs pos="100000">
                  <a:srgbClr val="0E5E67">
                    <a:lumMod val="85000"/>
                  </a:srgbClr>
                </a:gs>
              </a:gsLst>
              <a:lin ang="5400000" scaled="0"/>
            </a:gra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lstStyle/>
            <a:p>
              <a:pPr algn="ctr"/>
              <a:endParaRPr lang="zh-CN" altLang="en-US" sz="2000">
                <a:solidFill>
                  <a:schemeClr val="lt1"/>
                </a:solidFill>
                <a:latin typeface="+mj-ea"/>
                <a:ea typeface="+mj-ea"/>
              </a:endParaRPr>
            </a:p>
          </p:txBody>
        </p:sp>
        <p:sp>
          <p:nvSpPr>
            <p:cNvPr id="16" name="箭头: V 形 15"/>
            <p:cNvSpPr/>
            <p:nvPr>
              <p:custDataLst>
                <p:tags r:id="rId2"/>
              </p:custDataLst>
            </p:nvPr>
          </p:nvSpPr>
          <p:spPr bwMode="auto">
            <a:xfrm>
              <a:off x="-857842" y="4061673"/>
              <a:ext cx="152122" cy="239707"/>
            </a:xfrm>
            <a:prstGeom prst="chevron">
              <a:avLst/>
            </a:prstGeom>
            <a:solidFill>
              <a:schemeClr val="l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pPr>
              <a:endParaRPr kumimoji="0" lang="zh-CN" altLang="en-US" sz="1800" b="0" i="0" u="none" strike="noStrike" cap="none" normalizeH="0" baseline="0">
                <a:ln>
                  <a:noFill/>
                </a:ln>
                <a:solidFill>
                  <a:schemeClr val="dk1"/>
                </a:solidFill>
                <a:effectLst/>
                <a:latin typeface="Arial" panose="020B0704020202020204" pitchFamily="34" charset="0"/>
                <a:ea typeface="宋体" panose="02010600030101010101" pitchFamily="2" charset="-122"/>
              </a:endParaRPr>
            </a:p>
          </p:txBody>
        </p:sp>
      </p:grpSp>
      <p:pic>
        <p:nvPicPr>
          <p:cNvPr id="3" name="图片 2" descr="图片包含 文字&#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4080" y="1892935"/>
            <a:ext cx="7256145" cy="4528820"/>
          </a:xfrm>
          <a:prstGeom prst="rect">
            <a:avLst/>
          </a:prstGeom>
        </p:spPr>
      </p:pic>
      <p:sp>
        <p:nvSpPr>
          <p:cNvPr id="45" name="任意多边形 71"/>
          <p:cNvSpPr/>
          <p:nvPr/>
        </p:nvSpPr>
        <p:spPr>
          <a:xfrm rot="5400000" flipV="1">
            <a:off x="801788" y="3504098"/>
            <a:ext cx="2781944" cy="590058"/>
          </a:xfrm>
          <a:custGeom>
            <a:avLst/>
            <a:gdLst>
              <a:gd name="connsiteX0" fmla="*/ 1799772 w 1799772"/>
              <a:gd name="connsiteY0" fmla="*/ 232228 h 232228"/>
              <a:gd name="connsiteX1" fmla="*/ 1524000 w 1799772"/>
              <a:gd name="connsiteY1" fmla="*/ 0 h 232228"/>
              <a:gd name="connsiteX2" fmla="*/ 0 w 1799772"/>
              <a:gd name="connsiteY2" fmla="*/ 0 h 232228"/>
            </a:gdLst>
            <a:ahLst/>
            <a:cxnLst>
              <a:cxn ang="0">
                <a:pos x="connsiteX0" y="connsiteY0"/>
              </a:cxn>
              <a:cxn ang="0">
                <a:pos x="connsiteX1" y="connsiteY1"/>
              </a:cxn>
              <a:cxn ang="0">
                <a:pos x="connsiteX2" y="connsiteY2"/>
              </a:cxn>
            </a:cxnLst>
            <a:rect l="l" t="t" r="r" b="b"/>
            <a:pathLst>
              <a:path w="1799772" h="232228">
                <a:moveTo>
                  <a:pt x="1799772" y="232228"/>
                </a:moveTo>
                <a:lnTo>
                  <a:pt x="1524000" y="0"/>
                </a:lnTo>
                <a:lnTo>
                  <a:pt x="0" y="0"/>
                </a:lnTo>
              </a:path>
            </a:pathLst>
          </a:custGeom>
          <a:noFill/>
          <a:ln w="6350" cap="flat" cmpd="sng" algn="ctr">
            <a:solidFill>
              <a:schemeClr val="bg1">
                <a:lumMod val="50000"/>
              </a:schemeClr>
            </a:solidFill>
            <a:prstDash val="solid"/>
          </a:ln>
          <a:effectLst/>
        </p:spPr>
        <p:txBody>
          <a:bodyPr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55" name="任意多边形 71"/>
          <p:cNvSpPr/>
          <p:nvPr/>
        </p:nvSpPr>
        <p:spPr>
          <a:xfrm rot="17890546">
            <a:off x="6404511" y="1981732"/>
            <a:ext cx="3539355" cy="1386710"/>
          </a:xfrm>
          <a:custGeom>
            <a:avLst/>
            <a:gdLst>
              <a:gd name="connsiteX0" fmla="*/ 1799772 w 1799772"/>
              <a:gd name="connsiteY0" fmla="*/ 232228 h 232228"/>
              <a:gd name="connsiteX1" fmla="*/ 1524000 w 1799772"/>
              <a:gd name="connsiteY1" fmla="*/ 0 h 232228"/>
              <a:gd name="connsiteX2" fmla="*/ 0 w 1799772"/>
              <a:gd name="connsiteY2" fmla="*/ 0 h 232228"/>
            </a:gdLst>
            <a:ahLst/>
            <a:cxnLst>
              <a:cxn ang="0">
                <a:pos x="connsiteX0" y="connsiteY0"/>
              </a:cxn>
              <a:cxn ang="0">
                <a:pos x="connsiteX1" y="connsiteY1"/>
              </a:cxn>
              <a:cxn ang="0">
                <a:pos x="connsiteX2" y="connsiteY2"/>
              </a:cxn>
            </a:cxnLst>
            <a:rect l="l" t="t" r="r" b="b"/>
            <a:pathLst>
              <a:path w="1799772" h="232228">
                <a:moveTo>
                  <a:pt x="1799772" y="232228"/>
                </a:moveTo>
                <a:lnTo>
                  <a:pt x="1524000" y="0"/>
                </a:lnTo>
                <a:lnTo>
                  <a:pt x="0" y="0"/>
                </a:lnTo>
              </a:path>
            </a:pathLst>
          </a:custGeom>
          <a:noFill/>
          <a:ln w="6350" cap="flat" cmpd="sng" algn="ctr">
            <a:solidFill>
              <a:schemeClr val="bg1">
                <a:lumMod val="50000"/>
              </a:schemeClr>
            </a:solidFill>
            <a:prstDash val="solid"/>
          </a:ln>
          <a:effectLst/>
        </p:spPr>
        <p:txBody>
          <a:bodyPr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2" name="文本框 1"/>
          <p:cNvSpPr txBox="1"/>
          <p:nvPr/>
        </p:nvSpPr>
        <p:spPr>
          <a:xfrm>
            <a:off x="9620618" y="908860"/>
            <a:ext cx="2580254" cy="5046345"/>
          </a:xfrm>
          <a:prstGeom prst="rect">
            <a:avLst/>
          </a:prstGeom>
          <a:noFill/>
        </p:spPr>
        <p:txBody>
          <a:bodyPr wrap="square" rtlCol="0">
            <a:spAutoFit/>
          </a:bodyPr>
          <a:p>
            <a:r>
              <a:rPr lang="ru-RU" sz="1400" dirty="0">
                <a:latin typeface="Arial" panose="020B0704020202020204" pitchFamily="34" charset="0"/>
                <a:cs typeface="Arial" panose="020B0704020202020204" pitchFamily="34" charset="0"/>
              </a:rPr>
              <a:t>Central Bank of the Russian Academy of Sciences</a:t>
            </a:r>
            <a:endParaRPr lang="ru-RU" sz="1400" dirty="0">
              <a:latin typeface="Arial" panose="020B0704020202020204" pitchFamily="34" charset="0"/>
              <a:cs typeface="Arial" panose="020B0704020202020204" pitchFamily="34" charset="0"/>
            </a:endParaRPr>
          </a:p>
          <a:p>
            <a:r>
              <a:rPr lang="ru-RU" sz="1400" dirty="0">
                <a:latin typeface="Arial" panose="020B0704020202020204" pitchFamily="34" charset="0"/>
                <a:cs typeface="Arial" panose="020B0704020202020204" pitchFamily="34" charset="0"/>
              </a:rPr>
              <a:t>FEB RAS</a:t>
            </a:r>
            <a:endParaRPr lang="ru-RU" sz="1400" dirty="0">
              <a:latin typeface="Arial" panose="020B0704020202020204" pitchFamily="34" charset="0"/>
              <a:cs typeface="Arial" panose="020B0704020202020204" pitchFamily="34" charset="0"/>
            </a:endParaRPr>
          </a:p>
          <a:p>
            <a:r>
              <a:rPr lang="ru-RU" sz="1400" dirty="0">
                <a:latin typeface="Arial" panose="020B0704020202020204" pitchFamily="34" charset="0"/>
                <a:cs typeface="Arial" panose="020B0704020202020204" pitchFamily="34" charset="0"/>
              </a:rPr>
              <a:t>UB RAS</a:t>
            </a:r>
            <a:endParaRPr lang="ru-RU" sz="1400" dirty="0">
              <a:latin typeface="Arial" panose="020B0704020202020204" pitchFamily="34" charset="0"/>
              <a:cs typeface="Arial" panose="020B0704020202020204" pitchFamily="34" charset="0"/>
            </a:endParaRPr>
          </a:p>
          <a:p>
            <a:r>
              <a:rPr lang="ru-RU" sz="1400" dirty="0">
                <a:latin typeface="Arial" panose="020B0704020202020204" pitchFamily="34" charset="0"/>
                <a:cs typeface="Arial" panose="020B0704020202020204" pitchFamily="34" charset="0"/>
              </a:rPr>
              <a:t>SB RAS</a:t>
            </a:r>
            <a:endParaRPr lang="ru-RU" sz="1400" dirty="0">
              <a:latin typeface="Arial" panose="020B0704020202020204" pitchFamily="34" charset="0"/>
              <a:cs typeface="Arial" panose="020B0704020202020204" pitchFamily="34" charset="0"/>
            </a:endParaRPr>
          </a:p>
          <a:p>
            <a:r>
              <a:rPr lang="ru-RU" sz="1400" dirty="0">
                <a:latin typeface="Arial" panose="020B0704020202020204" pitchFamily="34" charset="0"/>
                <a:cs typeface="Arial" panose="020B0704020202020204" pitchFamily="34" charset="0"/>
              </a:rPr>
              <a:t>SFU</a:t>
            </a:r>
            <a:endParaRPr lang="ru-RU" sz="1400" dirty="0">
              <a:latin typeface="Arial" panose="020B0704020202020204" pitchFamily="34" charset="0"/>
              <a:cs typeface="Arial" panose="020B0704020202020204" pitchFamily="34" charset="0"/>
            </a:endParaRPr>
          </a:p>
          <a:p>
            <a:r>
              <a:rPr lang="ru-RU" sz="1400" dirty="0">
                <a:latin typeface="Arial" panose="020B0704020202020204" pitchFamily="34" charset="0"/>
                <a:cs typeface="Arial" panose="020B0704020202020204" pitchFamily="34" charset="0"/>
              </a:rPr>
              <a:t>MSTU im. N. E. Bauman Moscow Polytechnic University</a:t>
            </a:r>
            <a:endParaRPr lang="ru-RU" sz="1400" dirty="0">
              <a:latin typeface="Arial" panose="020B0704020202020204" pitchFamily="34" charset="0"/>
              <a:cs typeface="Arial" panose="020B0704020202020204" pitchFamily="34" charset="0"/>
            </a:endParaRPr>
          </a:p>
          <a:p>
            <a:r>
              <a:rPr lang="ru-RU" sz="1400" dirty="0">
                <a:latin typeface="Arial" panose="020B0704020202020204" pitchFamily="34" charset="0"/>
                <a:cs typeface="Arial" panose="020B0704020202020204" pitchFamily="34" charset="0"/>
              </a:rPr>
              <a:t>MEN NRU</a:t>
            </a:r>
            <a:endParaRPr lang="ru-RU" sz="1400" dirty="0">
              <a:latin typeface="Arial" panose="020B0704020202020204" pitchFamily="34" charset="0"/>
              <a:cs typeface="Arial" panose="020B0704020202020204" pitchFamily="34" charset="0"/>
            </a:endParaRPr>
          </a:p>
          <a:p>
            <a:endParaRPr lang="ru-RU" sz="1400" dirty="0">
              <a:latin typeface="Arial" panose="020B0704020202020204" pitchFamily="34" charset="0"/>
              <a:cs typeface="Arial" panose="020B0704020202020204" pitchFamily="34" charset="0"/>
            </a:endParaRPr>
          </a:p>
          <a:p>
            <a:r>
              <a:rPr lang="ru-RU" sz="1400" dirty="0">
                <a:latin typeface="Arial" panose="020B0704020202020204" pitchFamily="34" charset="0"/>
                <a:cs typeface="Arial" panose="020B0704020202020204" pitchFamily="34" charset="0"/>
              </a:rPr>
              <a:t>National Association of Hydrogen Energy in Russia</a:t>
            </a:r>
            <a:endParaRPr lang="ru-RU" sz="1400" dirty="0">
              <a:latin typeface="Arial" panose="020B0704020202020204" pitchFamily="34" charset="0"/>
              <a:cs typeface="Arial" panose="020B0704020202020204" pitchFamily="34" charset="0"/>
            </a:endParaRPr>
          </a:p>
          <a:p>
            <a:r>
              <a:rPr lang="ru-RU" sz="1400" dirty="0">
                <a:latin typeface="Arial" panose="020B0704020202020204" pitchFamily="34" charset="0"/>
                <a:cs typeface="Arial" panose="020B0704020202020204" pitchFamily="34" charset="0"/>
              </a:rPr>
              <a:t>Ros. National Laser Association</a:t>
            </a:r>
            <a:endParaRPr lang="ru-RU" sz="1400" dirty="0">
              <a:latin typeface="Arial" panose="020B0704020202020204" pitchFamily="34" charset="0"/>
              <a:cs typeface="Arial" panose="020B0704020202020204" pitchFamily="34" charset="0"/>
            </a:endParaRPr>
          </a:p>
          <a:p>
            <a:r>
              <a:rPr lang="ru-RU" sz="1400" dirty="0">
                <a:latin typeface="Arial" panose="020B0704020202020204" pitchFamily="34" charset="0"/>
                <a:cs typeface="Arial" panose="020B0704020202020204" pitchFamily="34" charset="0"/>
              </a:rPr>
              <a:t>Russian Foundation for Basic Research</a:t>
            </a:r>
            <a:endParaRPr lang="ru-RU" sz="1400" dirty="0">
              <a:latin typeface="Arial" panose="020B0704020202020204" pitchFamily="34" charset="0"/>
              <a:cs typeface="Arial" panose="020B0704020202020204" pitchFamily="34" charset="0"/>
            </a:endParaRPr>
          </a:p>
          <a:p>
            <a:r>
              <a:rPr lang="ru-RU" sz="1400" dirty="0">
                <a:latin typeface="Arial" panose="020B0704020202020204" pitchFamily="34" charset="0"/>
                <a:cs typeface="Arial" panose="020B0704020202020204" pitchFamily="34" charset="0"/>
              </a:rPr>
              <a:t>NTP of Russian-Chinese Friendship</a:t>
            </a:r>
            <a:endParaRPr lang="ru-RU" sz="1400" dirty="0">
              <a:latin typeface="Arial" panose="020B0704020202020204" pitchFamily="34" charset="0"/>
              <a:cs typeface="Arial" panose="020B0704020202020204" pitchFamily="34" charset="0"/>
            </a:endParaRPr>
          </a:p>
          <a:p>
            <a:endParaRPr lang="ru-RU" sz="1400" dirty="0">
              <a:latin typeface="Arial" panose="020B0704020202020204" pitchFamily="34" charset="0"/>
              <a:cs typeface="Arial" panose="020B0704020202020204" pitchFamily="34" charset="0"/>
            </a:endParaRPr>
          </a:p>
          <a:p>
            <a:r>
              <a:rPr lang="ru-RU" sz="1400" b="1" dirty="0"/>
              <a:t>4175 research institutes</a:t>
            </a:r>
            <a:endParaRPr lang="ru-RU" sz="1400" b="1" dirty="0"/>
          </a:p>
          <a:p>
            <a:r>
              <a:rPr lang="ru-RU" sz="1400" b="1" dirty="0"/>
              <a:t>738.9 thousand scientific researchers</a:t>
            </a:r>
            <a:endParaRPr lang="ru-RU" sz="1400" b="1" dirty="0"/>
          </a:p>
        </p:txBody>
      </p:sp>
      <p:sp>
        <p:nvSpPr>
          <p:cNvPr id="57" name="文本框 56"/>
          <p:cNvSpPr txBox="1"/>
          <p:nvPr/>
        </p:nvSpPr>
        <p:spPr>
          <a:xfrm>
            <a:off x="360045" y="788035"/>
            <a:ext cx="2639060" cy="2030095"/>
          </a:xfrm>
          <a:prstGeom prst="rect">
            <a:avLst/>
          </a:prstGeom>
          <a:noFill/>
        </p:spPr>
        <p:txBody>
          <a:bodyPr wrap="square" rtlCol="0">
            <a:spAutoFit/>
          </a:bodyPr>
          <a:p>
            <a:r>
              <a:rPr lang="ru-RU" sz="1400" dirty="0">
                <a:latin typeface="Arial" panose="020B0704020202020204" pitchFamily="34" charset="0"/>
                <a:cs typeface="Arial" panose="020B0704020202020204" pitchFamily="34" charset="0"/>
              </a:rPr>
              <a:t>NAS of Belarus</a:t>
            </a:r>
            <a:endParaRPr lang="ru-RU" sz="1400" dirty="0">
              <a:latin typeface="Arial" panose="020B0704020202020204" pitchFamily="34" charset="0"/>
              <a:cs typeface="Arial" panose="020B0704020202020204" pitchFamily="34" charset="0"/>
            </a:endParaRPr>
          </a:p>
          <a:p>
            <a:r>
              <a:rPr lang="ru-RU" sz="1400" dirty="0">
                <a:latin typeface="Arial" panose="020B0704020202020204" pitchFamily="34" charset="0"/>
                <a:cs typeface="Arial" panose="020B0704020202020204" pitchFamily="34" charset="0"/>
              </a:rPr>
              <a:t>State Center for Technology Transfer of Belarus</a:t>
            </a:r>
            <a:endParaRPr lang="ru-RU" sz="1400" dirty="0">
              <a:latin typeface="Arial" panose="020B0704020202020204" pitchFamily="34" charset="0"/>
              <a:cs typeface="Arial" panose="020B0704020202020204" pitchFamily="34" charset="0"/>
            </a:endParaRPr>
          </a:p>
          <a:p>
            <a:r>
              <a:rPr lang="ru-RU" sz="1400" dirty="0">
                <a:latin typeface="Arial" panose="020B0704020202020204" pitchFamily="34" charset="0"/>
                <a:cs typeface="Arial" panose="020B0704020202020204" pitchFamily="34" charset="0"/>
              </a:rPr>
              <a:t>BNTU</a:t>
            </a:r>
            <a:endParaRPr lang="ru-RU" sz="1400" dirty="0">
              <a:latin typeface="Arial" panose="020B0704020202020204" pitchFamily="34" charset="0"/>
              <a:cs typeface="Arial" panose="020B0704020202020204" pitchFamily="34" charset="0"/>
            </a:endParaRPr>
          </a:p>
          <a:p>
            <a:r>
              <a:rPr lang="ru-RU" sz="1400" dirty="0">
                <a:latin typeface="Arial" panose="020B0704020202020204" pitchFamily="34" charset="0"/>
                <a:cs typeface="Arial" panose="020B0704020202020204" pitchFamily="34" charset="0"/>
              </a:rPr>
              <a:t>BSTU</a:t>
            </a:r>
            <a:endParaRPr lang="ru-RU" sz="1400" dirty="0">
              <a:latin typeface="Arial" panose="020B0704020202020204" pitchFamily="34" charset="0"/>
              <a:cs typeface="Arial" panose="020B0704020202020204" pitchFamily="34" charset="0"/>
            </a:endParaRPr>
          </a:p>
          <a:p>
            <a:r>
              <a:rPr lang="ru-RU" sz="1400" dirty="0">
                <a:latin typeface="Arial" panose="020B0704020202020204" pitchFamily="34" charset="0"/>
                <a:cs typeface="Arial" panose="020B0704020202020204" pitchFamily="34" charset="0"/>
              </a:rPr>
              <a:t>BelSUT</a:t>
            </a:r>
            <a:endParaRPr lang="ru-RU" sz="1400" dirty="0">
              <a:latin typeface="Arial" panose="020B0704020202020204" pitchFamily="34" charset="0"/>
              <a:cs typeface="Arial" panose="020B0704020202020204" pitchFamily="34" charset="0"/>
            </a:endParaRPr>
          </a:p>
          <a:p>
            <a:endParaRPr lang="ru-RU" sz="1400" dirty="0">
              <a:latin typeface="Arial" panose="020B0704020202020204" pitchFamily="34" charset="0"/>
              <a:cs typeface="Arial" panose="020B0704020202020204" pitchFamily="34" charset="0"/>
            </a:endParaRPr>
          </a:p>
          <a:p>
            <a:r>
              <a:rPr lang="ru-RU" sz="1400" b="1" dirty="0">
                <a:latin typeface="Arial" panose="020B0704020202020204" pitchFamily="34" charset="0"/>
                <a:cs typeface="Arial" panose="020B0704020202020204" pitchFamily="34" charset="0"/>
              </a:rPr>
              <a:t>431 research institutes</a:t>
            </a:r>
            <a:endParaRPr lang="ru-RU" sz="1400" b="1" dirty="0">
              <a:latin typeface="Arial" panose="020B0704020202020204" pitchFamily="34" charset="0"/>
              <a:cs typeface="Arial" panose="020B0704020202020204" pitchFamily="34" charset="0"/>
            </a:endParaRPr>
          </a:p>
          <a:p>
            <a:r>
              <a:rPr lang="ru-RU" sz="1400" b="1" dirty="0">
                <a:latin typeface="Arial" panose="020B0704020202020204" pitchFamily="34" charset="0"/>
                <a:cs typeface="Arial" panose="020B0704020202020204" pitchFamily="34" charset="0"/>
              </a:rPr>
              <a:t>16879 researchers</a:t>
            </a:r>
            <a:endParaRPr lang="ru-RU" sz="1400" b="1" dirty="0">
              <a:latin typeface="Arial" panose="020B0704020202020204" pitchFamily="34" charset="0"/>
              <a:cs typeface="Arial" panose="020B0704020202020204" pitchFamily="34" charset="0"/>
            </a:endParaRPr>
          </a:p>
        </p:txBody>
      </p:sp>
      <p:sp>
        <p:nvSpPr>
          <p:cNvPr id="13" name="任意多边形 71"/>
          <p:cNvSpPr/>
          <p:nvPr/>
        </p:nvSpPr>
        <p:spPr>
          <a:xfrm rot="5400000" flipH="1" flipV="1">
            <a:off x="2540494" y="5088566"/>
            <a:ext cx="94587" cy="1825982"/>
          </a:xfrm>
          <a:custGeom>
            <a:avLst/>
            <a:gdLst>
              <a:gd name="connsiteX0" fmla="*/ 1799772 w 1799772"/>
              <a:gd name="connsiteY0" fmla="*/ 232228 h 232228"/>
              <a:gd name="connsiteX1" fmla="*/ 1524000 w 1799772"/>
              <a:gd name="connsiteY1" fmla="*/ 0 h 232228"/>
              <a:gd name="connsiteX2" fmla="*/ 0 w 1799772"/>
              <a:gd name="connsiteY2" fmla="*/ 0 h 232228"/>
            </a:gdLst>
            <a:ahLst/>
            <a:cxnLst>
              <a:cxn ang="0">
                <a:pos x="connsiteX0" y="connsiteY0"/>
              </a:cxn>
              <a:cxn ang="0">
                <a:pos x="connsiteX1" y="connsiteY1"/>
              </a:cxn>
              <a:cxn ang="0">
                <a:pos x="connsiteX2" y="connsiteY2"/>
              </a:cxn>
            </a:cxnLst>
            <a:rect l="l" t="t" r="r" b="b"/>
            <a:pathLst>
              <a:path w="1799772" h="232228">
                <a:moveTo>
                  <a:pt x="1799772" y="232228"/>
                </a:moveTo>
                <a:lnTo>
                  <a:pt x="1524000" y="0"/>
                </a:lnTo>
                <a:lnTo>
                  <a:pt x="0" y="0"/>
                </a:lnTo>
              </a:path>
            </a:pathLst>
          </a:custGeom>
          <a:noFill/>
          <a:ln w="6350" cap="flat" cmpd="sng" algn="ctr">
            <a:solidFill>
              <a:schemeClr val="bg1">
                <a:lumMod val="50000"/>
              </a:schemeClr>
            </a:solidFill>
            <a:prstDash val="solid"/>
          </a:ln>
          <a:effectLst/>
        </p:spPr>
        <p:txBody>
          <a:bodyPr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4" name="文本框 3"/>
          <p:cNvSpPr txBox="1"/>
          <p:nvPr/>
        </p:nvSpPr>
        <p:spPr>
          <a:xfrm>
            <a:off x="796107" y="6037943"/>
            <a:ext cx="3267893" cy="521970"/>
          </a:xfrm>
          <a:prstGeom prst="rect">
            <a:avLst/>
          </a:prstGeom>
          <a:noFill/>
        </p:spPr>
        <p:txBody>
          <a:bodyPr wrap="square" rtlCol="0">
            <a:spAutoFit/>
          </a:bodyPr>
          <a:p>
            <a:r>
              <a:rPr lang="ru-RU" sz="1400" dirty="0">
                <a:latin typeface="Arial" panose="020B0704020202020204" pitchFamily="34" charset="0"/>
                <a:cs typeface="Arial" panose="020B0704020202020204" pitchFamily="34" charset="0"/>
              </a:rPr>
              <a:t>NAS of Georgia</a:t>
            </a:r>
            <a:endParaRPr lang="ru-RU" sz="1400" dirty="0">
              <a:latin typeface="Arial" panose="020B0704020202020204" pitchFamily="34" charset="0"/>
              <a:cs typeface="Arial" panose="020B0704020202020204" pitchFamily="34" charset="0"/>
            </a:endParaRPr>
          </a:p>
          <a:p>
            <a:r>
              <a:rPr lang="ru-RU" sz="1400" dirty="0">
                <a:latin typeface="Arial" panose="020B0704020202020204" pitchFamily="34" charset="0"/>
                <a:cs typeface="Arial" panose="020B0704020202020204" pitchFamily="34" charset="0"/>
              </a:rPr>
              <a:t>GTU Georgia</a:t>
            </a:r>
            <a:endParaRPr lang="ru-RU" sz="1400" dirty="0">
              <a:latin typeface="Arial" panose="020B0704020202020204" pitchFamily="34" charset="0"/>
              <a:cs typeface="Arial" panose="020B0704020202020204" pitchFamily="34" charset="0"/>
            </a:endParaRPr>
          </a:p>
        </p:txBody>
      </p:sp>
      <p:sp>
        <p:nvSpPr>
          <p:cNvPr id="6" name="任意多边形 71"/>
          <p:cNvSpPr/>
          <p:nvPr/>
        </p:nvSpPr>
        <p:spPr>
          <a:xfrm rot="5400000" flipV="1">
            <a:off x="1436503" y="4083333"/>
            <a:ext cx="1786553" cy="147785"/>
          </a:xfrm>
          <a:custGeom>
            <a:avLst/>
            <a:gdLst>
              <a:gd name="connsiteX0" fmla="*/ 1799772 w 1799772"/>
              <a:gd name="connsiteY0" fmla="*/ 232228 h 232228"/>
              <a:gd name="connsiteX1" fmla="*/ 1524000 w 1799772"/>
              <a:gd name="connsiteY1" fmla="*/ 0 h 232228"/>
              <a:gd name="connsiteX2" fmla="*/ 0 w 1799772"/>
              <a:gd name="connsiteY2" fmla="*/ 0 h 232228"/>
            </a:gdLst>
            <a:ahLst/>
            <a:cxnLst>
              <a:cxn ang="0">
                <a:pos x="connsiteX0" y="connsiteY0"/>
              </a:cxn>
              <a:cxn ang="0">
                <a:pos x="connsiteX1" y="connsiteY1"/>
              </a:cxn>
              <a:cxn ang="0">
                <a:pos x="connsiteX2" y="connsiteY2"/>
              </a:cxn>
            </a:cxnLst>
            <a:rect l="l" t="t" r="r" b="b"/>
            <a:pathLst>
              <a:path w="1799772" h="232228">
                <a:moveTo>
                  <a:pt x="1799772" y="232228"/>
                </a:moveTo>
                <a:lnTo>
                  <a:pt x="1524000" y="0"/>
                </a:lnTo>
                <a:lnTo>
                  <a:pt x="0" y="0"/>
                </a:lnTo>
              </a:path>
            </a:pathLst>
          </a:custGeom>
          <a:noFill/>
          <a:ln w="6350" cap="flat" cmpd="sng" algn="ctr">
            <a:solidFill>
              <a:schemeClr val="bg1">
                <a:lumMod val="50000"/>
              </a:schemeClr>
            </a:solidFill>
            <a:prstDash val="solid"/>
          </a:ln>
          <a:effectLst/>
        </p:spPr>
        <p:txBody>
          <a:bodyPr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7" name="文本框 6"/>
          <p:cNvSpPr txBox="1"/>
          <p:nvPr/>
        </p:nvSpPr>
        <p:spPr>
          <a:xfrm>
            <a:off x="1910117" y="2718598"/>
            <a:ext cx="2502226" cy="521970"/>
          </a:xfrm>
          <a:prstGeom prst="rect">
            <a:avLst/>
          </a:prstGeom>
          <a:noFill/>
        </p:spPr>
        <p:txBody>
          <a:bodyPr wrap="square" rtlCol="0">
            <a:spAutoFit/>
          </a:bodyPr>
          <a:p>
            <a:r>
              <a:rPr lang="ru-RU" sz="1400" dirty="0">
                <a:latin typeface="Arial" panose="020B0704020202020204" pitchFamily="34" charset="0"/>
                <a:cs typeface="Arial" panose="020B0704020202020204" pitchFamily="34" charset="0"/>
              </a:rPr>
              <a:t>Vilnius University</a:t>
            </a:r>
            <a:endParaRPr lang="ru-RU" sz="1400" dirty="0">
              <a:latin typeface="Arial" panose="020B0704020202020204" pitchFamily="34" charset="0"/>
              <a:cs typeface="Arial" panose="020B0704020202020204" pitchFamily="34" charset="0"/>
            </a:endParaRPr>
          </a:p>
          <a:p>
            <a:r>
              <a:rPr lang="ru-RU" sz="1400" dirty="0">
                <a:latin typeface="Arial" panose="020B0704020202020204" pitchFamily="34" charset="0"/>
                <a:cs typeface="Arial" panose="020B0704020202020204" pitchFamily="34" charset="0"/>
              </a:rPr>
              <a:t>Lithuanian SSTP</a:t>
            </a:r>
            <a:endParaRPr lang="ru-RU" sz="1400" dirty="0">
              <a:latin typeface="Arial" panose="020B0704020202020204" pitchFamily="34" charset="0"/>
              <a:cs typeface="Arial" panose="020B0704020202020204" pitchFamily="34" charset="0"/>
            </a:endParaRPr>
          </a:p>
        </p:txBody>
      </p:sp>
      <p:sp>
        <p:nvSpPr>
          <p:cNvPr id="17" name="任意多边形 71"/>
          <p:cNvSpPr/>
          <p:nvPr/>
        </p:nvSpPr>
        <p:spPr>
          <a:xfrm rot="6637236">
            <a:off x="6225534" y="4945541"/>
            <a:ext cx="203662" cy="1874342"/>
          </a:xfrm>
          <a:custGeom>
            <a:avLst/>
            <a:gdLst>
              <a:gd name="connsiteX0" fmla="*/ 1799772 w 1799772"/>
              <a:gd name="connsiteY0" fmla="*/ 232228 h 232228"/>
              <a:gd name="connsiteX1" fmla="*/ 1524000 w 1799772"/>
              <a:gd name="connsiteY1" fmla="*/ 0 h 232228"/>
              <a:gd name="connsiteX2" fmla="*/ 0 w 1799772"/>
              <a:gd name="connsiteY2" fmla="*/ 0 h 232228"/>
            </a:gdLst>
            <a:ahLst/>
            <a:cxnLst>
              <a:cxn ang="0">
                <a:pos x="connsiteX0" y="connsiteY0"/>
              </a:cxn>
              <a:cxn ang="0">
                <a:pos x="connsiteX1" y="connsiteY1"/>
              </a:cxn>
              <a:cxn ang="0">
                <a:pos x="connsiteX2" y="connsiteY2"/>
              </a:cxn>
            </a:cxnLst>
            <a:rect l="l" t="t" r="r" b="b"/>
            <a:pathLst>
              <a:path w="1799772" h="232228">
                <a:moveTo>
                  <a:pt x="1799772" y="232228"/>
                </a:moveTo>
                <a:lnTo>
                  <a:pt x="1524000" y="0"/>
                </a:lnTo>
                <a:lnTo>
                  <a:pt x="0" y="0"/>
                </a:lnTo>
              </a:path>
            </a:pathLst>
          </a:custGeom>
          <a:noFill/>
          <a:ln w="6350" cap="flat" cmpd="sng" algn="ctr">
            <a:solidFill>
              <a:schemeClr val="bg1">
                <a:lumMod val="50000"/>
              </a:schemeClr>
            </a:solidFill>
            <a:prstDash val="solid"/>
          </a:ln>
          <a:effectLst/>
        </p:spPr>
        <p:txBody>
          <a:bodyPr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18" name="文本框 17"/>
          <p:cNvSpPr txBox="1"/>
          <p:nvPr/>
        </p:nvSpPr>
        <p:spPr>
          <a:xfrm>
            <a:off x="7141029" y="5880693"/>
            <a:ext cx="3454400" cy="953135"/>
          </a:xfrm>
          <a:prstGeom prst="rect">
            <a:avLst/>
          </a:prstGeom>
          <a:noFill/>
        </p:spPr>
        <p:txBody>
          <a:bodyPr wrap="square" rtlCol="0">
            <a:spAutoFit/>
          </a:bodyPr>
          <a:p>
            <a:r>
              <a:rPr lang="ru-RU" altLang="zh-CN" sz="1400" dirty="0">
                <a:latin typeface="Arial" panose="020B0704020202020204" pitchFamily="34" charset="0"/>
                <a:cs typeface="Arial" panose="020B0704020202020204" pitchFamily="34" charset="0"/>
              </a:rPr>
              <a:t>National agency for technological development of Kazakhstan</a:t>
            </a:r>
            <a:endParaRPr lang="ru-RU" altLang="zh-CN" sz="1400" dirty="0">
              <a:latin typeface="Arial" panose="020B0704020202020204" pitchFamily="34" charset="0"/>
              <a:cs typeface="Arial" panose="020B0704020202020204" pitchFamily="34" charset="0"/>
            </a:endParaRPr>
          </a:p>
          <a:p>
            <a:r>
              <a:rPr lang="ru-RU" altLang="zh-CN" sz="1400" dirty="0">
                <a:latin typeface="Arial" panose="020B0704020202020204" pitchFamily="34" charset="0"/>
                <a:cs typeface="Arial" panose="020B0704020202020204" pitchFamily="34" charset="0"/>
              </a:rPr>
              <a:t>ENU them. L.N. Gumilyov Kazakhstan</a:t>
            </a:r>
            <a:endParaRPr lang="ru-RU" altLang="zh-CN" sz="1400" dirty="0">
              <a:latin typeface="Arial" panose="020B0704020202020204" pitchFamily="34" charset="0"/>
              <a:cs typeface="Arial" panose="020B0704020202020204" pitchFamily="34" charset="0"/>
            </a:endParaRPr>
          </a:p>
          <a:p>
            <a:r>
              <a:rPr lang="ru-RU" altLang="zh-CN" sz="1400" dirty="0">
                <a:latin typeface="Arial" panose="020B0704020202020204" pitchFamily="34" charset="0"/>
                <a:cs typeface="Arial" panose="020B0704020202020204" pitchFamily="34" charset="0"/>
              </a:rPr>
              <a:t>KazNAU </a:t>
            </a:r>
            <a:endParaRPr lang="ru-RU" sz="1400" dirty="0">
              <a:latin typeface="Arial" panose="020B0704020202020204" pitchFamily="34" charset="0"/>
              <a:cs typeface="Arial" panose="020B0704020202020204" pitchFamily="34" charset="0"/>
            </a:endParaRPr>
          </a:p>
        </p:txBody>
      </p:sp>
      <p:sp>
        <p:nvSpPr>
          <p:cNvPr id="19" name="矩形 18"/>
          <p:cNvSpPr/>
          <p:nvPr/>
        </p:nvSpPr>
        <p:spPr>
          <a:xfrm>
            <a:off x="2741086" y="985571"/>
            <a:ext cx="610290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p>
            <a:pPr algn="ctr" fontAlgn="base">
              <a:spcBef>
                <a:spcPct val="0"/>
              </a:spcBef>
              <a:spcAft>
                <a:spcPct val="0"/>
              </a:spcAft>
              <a:buFont typeface="Arial" panose="020B0704020202020204" pitchFamily="34" charset="0"/>
              <a:buNone/>
            </a:pPr>
            <a:r>
              <a:rPr lang="ru-RU" sz="2000" b="1" dirty="0">
                <a:solidFill>
                  <a:srgbClr val="000000"/>
                </a:solidFill>
                <a:latin typeface="Arial" panose="020B0704020202020204" pitchFamily="34" charset="0"/>
                <a:ea typeface="微软雅黑" panose="020B0503020204020204" pitchFamily="34" charset="-122"/>
                <a:cs typeface="Arial Unicode MS" panose="020B0604020202020204" pitchFamily="34" charset="-122"/>
              </a:rPr>
              <a:t>Joint research institutions of the Eastern European countries of the CIS (partial)</a:t>
            </a:r>
            <a:endParaRPr lang="ru-RU" sz="2000" b="1" dirty="0">
              <a:solidFill>
                <a:srgbClr val="000000"/>
              </a:solidFill>
              <a:latin typeface="Arial" panose="020B0704020202020204" pitchFamily="34" charset="0"/>
              <a:ea typeface="微软雅黑" panose="020B0503020204020204" pitchFamily="34" charset="-122"/>
              <a:cs typeface="Arial Unicode MS" panose="020B0604020202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600" advTm="3752">
        <p:push dir="u"/>
      </p:transition>
    </mc:Choice>
    <mc:Fallback>
      <p:transition spd="med" advTm="3752">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down)">
                                      <p:cBhvr>
                                        <p:cTn id="7" dur="500"/>
                                        <p:tgtEl>
                                          <p:spTgt spid="4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wipe(down)">
                                      <p:cBhvr>
                                        <p:cTn id="11" dur="500"/>
                                        <p:tgtEl>
                                          <p:spTgt spid="55"/>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bldLvl="0" animBg="1"/>
      <p:bldP spid="55" grpId="0" bldLvl="0" animBg="1"/>
      <p:bldP spid="13" grpId="0" bldLvl="0" animBg="1"/>
      <p:bldP spid="6" grpId="0" bldLvl="0" animBg="1"/>
      <p:bldP spid="17"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99703"/>
          <p:cNvSpPr/>
          <p:nvPr/>
        </p:nvSpPr>
        <p:spPr>
          <a:xfrm>
            <a:off x="729289" y="138888"/>
            <a:ext cx="7529331" cy="583565"/>
          </a:xfrm>
          <a:prstGeom prst="rect">
            <a:avLst/>
          </a:prstGeom>
        </p:spPr>
        <p:txBody>
          <a:bodyPr wrap="square">
            <a:spAutoFit/>
          </a:bodyPr>
          <a:lstStyle/>
          <a:p>
            <a:pPr marL="0" marR="0">
              <a:spcBef>
                <a:spcPts val="0"/>
              </a:spcBef>
              <a:spcAft>
                <a:spcPts val="0"/>
              </a:spcAft>
            </a:pPr>
            <a:r>
              <a:rPr lang="en-US" sz="1600" b="1" kern="100" dirty="0">
                <a:solidFill>
                  <a:schemeClr val="accent1"/>
                </a:solidFill>
                <a:latin typeface="汉仪雅酷黑-75J" panose="00020600040101010101" charset="-122"/>
                <a:ea typeface="汉仪雅酷黑-75J" panose="00020600040101010101" charset="-122"/>
                <a:cs typeface="Times New Roman" panose="02020803070505020304" pitchFamily="18" charset="0"/>
                <a:sym typeface="+mn-ea"/>
              </a:rPr>
              <a:t>Key details of the project</a:t>
            </a:r>
            <a:endParaRPr lang="en-US" sz="1600" b="1" kern="100" dirty="0">
              <a:solidFill>
                <a:schemeClr val="accent1"/>
              </a:solidFill>
              <a:latin typeface="汉仪雅酷黑-75J" panose="00020600040101010101" charset="-122"/>
              <a:ea typeface="汉仪雅酷黑-75J" panose="00020600040101010101" charset="-122"/>
              <a:cs typeface="Times New Roman" panose="02020803070505020304" pitchFamily="18" charset="0"/>
              <a:sym typeface="+mn-ea"/>
            </a:endParaRPr>
          </a:p>
          <a:p>
            <a:pPr marL="0" marR="0">
              <a:spcBef>
                <a:spcPts val="0"/>
              </a:spcBef>
              <a:spcAft>
                <a:spcPts val="0"/>
              </a:spcAft>
            </a:pPr>
            <a:r>
              <a:rPr lang="ru-RU" altLang="en-US" sz="1600" b="1" kern="100" dirty="0">
                <a:solidFill>
                  <a:schemeClr val="accent1"/>
                </a:solidFill>
                <a:latin typeface="汉仪雅酷黑-75J" panose="00020600040101010101" charset="-122"/>
                <a:ea typeface="汉仪雅酷黑-75J" panose="00020600040101010101" charset="-122"/>
                <a:cs typeface="Times New Roman" panose="02020803070505020304" pitchFamily="18" charset="0"/>
              </a:rPr>
              <a:t>С</a:t>
            </a:r>
            <a:r>
              <a:rPr lang="en-US" sz="1600" b="1" kern="100" dirty="0">
                <a:solidFill>
                  <a:schemeClr val="accent1"/>
                </a:solidFill>
                <a:latin typeface="汉仪雅酷黑-75J" panose="00020600040101010101" charset="-122"/>
                <a:ea typeface="汉仪雅酷黑-75J" panose="00020600040101010101" charset="-122"/>
                <a:cs typeface="Times New Roman" panose="02020803070505020304" pitchFamily="18" charset="0"/>
              </a:rPr>
              <a:t>urrent work in organizations</a:t>
            </a:r>
            <a:endParaRPr lang="en-US" sz="1600" b="1" kern="100" dirty="0">
              <a:solidFill>
                <a:schemeClr val="accent1"/>
              </a:solidFill>
              <a:latin typeface="汉仪雅酷黑-75J" panose="00020600040101010101" charset="-122"/>
              <a:ea typeface="汉仪雅酷黑-75J" panose="00020600040101010101" charset="-122"/>
              <a:cs typeface="Times New Roman" panose="02020803070505020304" pitchFamily="18" charset="0"/>
            </a:endParaRPr>
          </a:p>
        </p:txBody>
      </p:sp>
      <p:grpSp>
        <p:nvGrpSpPr>
          <p:cNvPr id="14" name="034984"/>
          <p:cNvGrpSpPr/>
          <p:nvPr/>
        </p:nvGrpSpPr>
        <p:grpSpPr>
          <a:xfrm>
            <a:off x="225387" y="150729"/>
            <a:ext cx="461198" cy="461198"/>
            <a:chOff x="-967249" y="4005064"/>
            <a:chExt cx="352926" cy="352926"/>
          </a:xfrm>
        </p:grpSpPr>
        <p:sp>
          <p:nvSpPr>
            <p:cNvPr id="15" name="椭圆 14"/>
            <p:cNvSpPr/>
            <p:nvPr>
              <p:custDataLst>
                <p:tags r:id="rId1"/>
              </p:custDataLst>
            </p:nvPr>
          </p:nvSpPr>
          <p:spPr bwMode="auto">
            <a:xfrm>
              <a:off x="-967249" y="4005064"/>
              <a:ext cx="352926" cy="352926"/>
            </a:xfrm>
            <a:prstGeom prst="ellipse">
              <a:avLst/>
            </a:prstGeom>
            <a:gradFill>
              <a:gsLst>
                <a:gs pos="0">
                  <a:srgbClr val="137E89">
                    <a:lumMod val="85000"/>
                    <a:lumOff val="15000"/>
                  </a:srgbClr>
                </a:gs>
                <a:gs pos="53000">
                  <a:srgbClr val="137E89">
                    <a:lumMod val="98000"/>
                    <a:lumOff val="2000"/>
                  </a:srgbClr>
                </a:gs>
                <a:gs pos="100000">
                  <a:srgbClr val="0E5E67">
                    <a:lumMod val="85000"/>
                  </a:srgbClr>
                </a:gs>
              </a:gsLst>
              <a:lin ang="5400000" scaled="0"/>
            </a:gra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lstStyle/>
            <a:p>
              <a:pPr algn="ctr"/>
              <a:endParaRPr lang="zh-CN" altLang="en-US" sz="2000">
                <a:solidFill>
                  <a:schemeClr val="lt1"/>
                </a:solidFill>
                <a:latin typeface="+mj-ea"/>
                <a:ea typeface="+mj-ea"/>
              </a:endParaRPr>
            </a:p>
          </p:txBody>
        </p:sp>
        <p:sp>
          <p:nvSpPr>
            <p:cNvPr id="16" name="箭头: V 形 15"/>
            <p:cNvSpPr/>
            <p:nvPr>
              <p:custDataLst>
                <p:tags r:id="rId2"/>
              </p:custDataLst>
            </p:nvPr>
          </p:nvSpPr>
          <p:spPr bwMode="auto">
            <a:xfrm>
              <a:off x="-857842" y="4061673"/>
              <a:ext cx="152122" cy="239707"/>
            </a:xfrm>
            <a:prstGeom prst="chevron">
              <a:avLst/>
            </a:prstGeom>
            <a:solidFill>
              <a:schemeClr val="l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pPr>
              <a:endParaRPr kumimoji="0" lang="zh-CN" altLang="en-US" sz="1800" b="0" i="0" u="none" strike="noStrike" cap="none" normalizeH="0" baseline="0">
                <a:ln>
                  <a:noFill/>
                </a:ln>
                <a:solidFill>
                  <a:schemeClr val="dk1"/>
                </a:solidFill>
                <a:effectLst/>
                <a:latin typeface="Arial" panose="020B0704020202020204" pitchFamily="34" charset="0"/>
                <a:ea typeface="宋体" panose="02010600030101010101" pitchFamily="2" charset="-122"/>
              </a:endParaRPr>
            </a:p>
          </p:txBody>
        </p:sp>
      </p:grpSp>
      <p:pic>
        <p:nvPicPr>
          <p:cNvPr id="5131" name="Picture 14" descr="联盟标志"/>
          <p:cNvPicPr preferRelativeResize="0"/>
          <p:nvPr/>
        </p:nvPicPr>
        <p:blipFill>
          <a:blip r:embed="rId3"/>
          <a:stretch>
            <a:fillRect/>
          </a:stretch>
        </p:blipFill>
        <p:spPr>
          <a:xfrm>
            <a:off x="1996758" y="1557020"/>
            <a:ext cx="1790700" cy="685800"/>
          </a:xfrm>
          <a:prstGeom prst="rect">
            <a:avLst/>
          </a:prstGeom>
          <a:noFill/>
          <a:ln w="9525">
            <a:noFill/>
          </a:ln>
        </p:spPr>
      </p:pic>
      <p:sp>
        <p:nvSpPr>
          <p:cNvPr id="2" name="文本框 1"/>
          <p:cNvSpPr txBox="1"/>
          <p:nvPr/>
        </p:nvSpPr>
        <p:spPr>
          <a:xfrm>
            <a:off x="250190" y="4004945"/>
            <a:ext cx="5107305" cy="1198880"/>
          </a:xfrm>
          <a:prstGeom prst="rect">
            <a:avLst/>
          </a:prstGeom>
          <a:noFill/>
        </p:spPr>
        <p:txBody>
          <a:bodyPr wrap="square" rtlCol="0" anchor="t">
            <a:spAutoFit/>
          </a:bodyPr>
          <a:p>
            <a:pPr marL="285750" indent="-285750" algn="just">
              <a:buFont typeface="Arial" panose="020B0704020202020204" pitchFamily="34" charset="0"/>
              <a:buChar char="•"/>
            </a:pPr>
            <a:r>
              <a:rPr sz="1200" dirty="0">
                <a:solidFill>
                  <a:srgbClr val="000000"/>
                </a:solidFill>
                <a:latin typeface="汉仪正圆-45W" panose="00020600040101010101" charset="-122"/>
                <a:ea typeface="汉仪正圆-45W" panose="00020600040101010101" charset="-122"/>
                <a:cs typeface="汉仪正圆-45W" panose="00020600040101010101" charset="-122"/>
              </a:rPr>
              <a:t>International technology transfer policy formulation and promotion</a:t>
            </a:r>
            <a:endParaRPr sz="1200" dirty="0">
              <a:solidFill>
                <a:srgbClr val="000000"/>
              </a:solidFill>
              <a:latin typeface="汉仪正圆-45W" panose="00020600040101010101" charset="-122"/>
              <a:ea typeface="汉仪正圆-45W" panose="00020600040101010101" charset="-122"/>
              <a:cs typeface="汉仪正圆-45W" panose="00020600040101010101" charset="-122"/>
            </a:endParaRPr>
          </a:p>
          <a:p>
            <a:pPr marL="285750" indent="-285750" algn="just">
              <a:buFont typeface="Arial" panose="020B0704020202020204" pitchFamily="34" charset="0"/>
              <a:buChar char="•"/>
            </a:pPr>
            <a:r>
              <a:rPr sz="1200" dirty="0">
                <a:solidFill>
                  <a:srgbClr val="000000"/>
                </a:solidFill>
                <a:latin typeface="汉仪正圆-45W" panose="00020600040101010101" charset="-122"/>
                <a:ea typeface="汉仪正圆-45W" panose="00020600040101010101" charset="-122"/>
                <a:cs typeface="汉仪正圆-45W" panose="00020600040101010101" charset="-122"/>
              </a:rPr>
              <a:t>International high-end talent introduction business</a:t>
            </a:r>
            <a:endParaRPr sz="1200" dirty="0">
              <a:solidFill>
                <a:srgbClr val="000000"/>
              </a:solidFill>
              <a:latin typeface="汉仪正圆-45W" panose="00020600040101010101" charset="-122"/>
              <a:ea typeface="汉仪正圆-45W" panose="00020600040101010101" charset="-122"/>
              <a:cs typeface="汉仪正圆-45W" panose="00020600040101010101" charset="-122"/>
            </a:endParaRPr>
          </a:p>
          <a:p>
            <a:pPr marL="285750" indent="-285750" algn="just">
              <a:buFont typeface="Arial" panose="020B0704020202020204" pitchFamily="34" charset="0"/>
              <a:buChar char="•"/>
            </a:pPr>
            <a:r>
              <a:rPr sz="1200" dirty="0">
                <a:solidFill>
                  <a:srgbClr val="000000"/>
                </a:solidFill>
                <a:latin typeface="汉仪正圆-45W" panose="00020600040101010101" charset="-122"/>
                <a:ea typeface="汉仪正圆-45W" panose="00020600040101010101" charset="-122"/>
                <a:cs typeface="汉仪正圆-45W" panose="00020600040101010101" charset="-122"/>
              </a:rPr>
              <a:t>Promote the implementation of major projects</a:t>
            </a:r>
            <a:endParaRPr sz="1200" dirty="0">
              <a:solidFill>
                <a:srgbClr val="000000"/>
              </a:solidFill>
              <a:latin typeface="汉仪正圆-45W" panose="00020600040101010101" charset="-122"/>
              <a:ea typeface="汉仪正圆-45W" panose="00020600040101010101" charset="-122"/>
              <a:cs typeface="汉仪正圆-45W" panose="00020600040101010101" charset="-122"/>
            </a:endParaRPr>
          </a:p>
          <a:p>
            <a:pPr marL="285750" indent="-285750" algn="just">
              <a:buFont typeface="Arial" panose="020B0704020202020204" pitchFamily="34" charset="0"/>
              <a:buChar char="•"/>
            </a:pPr>
            <a:r>
              <a:rPr sz="1200" dirty="0">
                <a:solidFill>
                  <a:srgbClr val="000000"/>
                </a:solidFill>
                <a:latin typeface="汉仪正圆-45W" panose="00020600040101010101" charset="-122"/>
                <a:ea typeface="汉仪正圆-45W" panose="00020600040101010101" charset="-122"/>
                <a:cs typeface="汉仪正圆-45W" panose="00020600040101010101" charset="-122"/>
              </a:rPr>
              <a:t>"One Belt One Road" Economic and Trade Business</a:t>
            </a:r>
            <a:endParaRPr sz="1200" dirty="0">
              <a:solidFill>
                <a:srgbClr val="000000"/>
              </a:solidFill>
              <a:latin typeface="汉仪正圆-45W" panose="00020600040101010101" charset="-122"/>
              <a:ea typeface="汉仪正圆-45W" panose="00020600040101010101" charset="-122"/>
              <a:cs typeface="汉仪正圆-45W" panose="00020600040101010101" charset="-122"/>
            </a:endParaRPr>
          </a:p>
          <a:p>
            <a:pPr marL="285750" indent="-285750" algn="just">
              <a:buFont typeface="Arial" panose="020B0704020202020204" pitchFamily="34" charset="0"/>
              <a:buChar char="•"/>
            </a:pPr>
            <a:r>
              <a:rPr sz="1200" dirty="0">
                <a:solidFill>
                  <a:srgbClr val="000000"/>
                </a:solidFill>
                <a:latin typeface="汉仪正圆-45W" panose="00020600040101010101" charset="-122"/>
                <a:ea typeface="汉仪正圆-45W" panose="00020600040101010101" charset="-122"/>
                <a:cs typeface="汉仪正圆-45W" panose="00020600040101010101" charset="-122"/>
              </a:rPr>
              <a:t>International Technology Incubation Business</a:t>
            </a:r>
            <a:endParaRPr sz="1200" dirty="0">
              <a:solidFill>
                <a:srgbClr val="000000"/>
              </a:solidFill>
              <a:latin typeface="汉仪正圆-45W" panose="00020600040101010101" charset="-122"/>
              <a:ea typeface="汉仪正圆-45W" panose="00020600040101010101" charset="-122"/>
              <a:cs typeface="汉仪正圆-45W" panose="00020600040101010101" charset="-122"/>
            </a:endParaRPr>
          </a:p>
          <a:p>
            <a:pPr marL="0" indent="0">
              <a:buFont typeface="Arial" panose="020B0704020202020204" pitchFamily="34" charset="0"/>
              <a:buNone/>
            </a:pPr>
            <a:endParaRPr sz="1200" dirty="0">
              <a:solidFill>
                <a:srgbClr val="000000"/>
              </a:solidFill>
              <a:latin typeface="汉仪正圆-45W" panose="00020600040101010101" charset="-122"/>
              <a:ea typeface="汉仪正圆-45W" panose="00020600040101010101" charset="-122"/>
              <a:cs typeface="汉仪正圆-45W" panose="00020600040101010101" charset="-122"/>
            </a:endParaRPr>
          </a:p>
        </p:txBody>
      </p:sp>
      <p:sp>
        <p:nvSpPr>
          <p:cNvPr id="3" name="文本框 2"/>
          <p:cNvSpPr txBox="1"/>
          <p:nvPr/>
        </p:nvSpPr>
        <p:spPr>
          <a:xfrm>
            <a:off x="686435" y="836930"/>
            <a:ext cx="4582160" cy="913130"/>
          </a:xfrm>
          <a:prstGeom prst="rect">
            <a:avLst/>
          </a:prstGeom>
          <a:noFill/>
        </p:spPr>
        <p:txBody>
          <a:bodyPr wrap="none" rtlCol="0">
            <a:spAutoFit/>
          </a:bodyPr>
          <a:p>
            <a:pPr algn="ctr" defTabSz="914400">
              <a:lnSpc>
                <a:spcPct val="130000"/>
              </a:lnSpc>
              <a:spcBef>
                <a:spcPts val="400"/>
              </a:spcBef>
              <a:spcAft>
                <a:spcPts val="400"/>
              </a:spcAft>
              <a:buClrTx/>
              <a:buSzTx/>
            </a:pPr>
            <a:r>
              <a:rPr sz="1800" b="1" dirty="0">
                <a:solidFill>
                  <a:srgbClr val="000000"/>
                </a:solidFill>
                <a:latin typeface="汉仪正圆-45W" panose="00020600040101010101" charset="-122"/>
                <a:ea typeface="汉仪正圆-45W" panose="00020600040101010101" charset="-122"/>
                <a:cs typeface="汉仪正圆-45W" panose="00020600040101010101" charset="-122"/>
              </a:rPr>
              <a:t>Guangdong-CIS International Science and </a:t>
            </a:r>
            <a:endParaRPr sz="1800" b="1" dirty="0">
              <a:solidFill>
                <a:srgbClr val="000000"/>
              </a:solidFill>
              <a:latin typeface="汉仪正圆-45W" panose="00020600040101010101" charset="-122"/>
              <a:ea typeface="汉仪正圆-45W" panose="00020600040101010101" charset="-122"/>
              <a:cs typeface="汉仪正圆-45W" panose="00020600040101010101" charset="-122"/>
            </a:endParaRPr>
          </a:p>
          <a:p>
            <a:pPr algn="ctr" defTabSz="914400">
              <a:lnSpc>
                <a:spcPct val="130000"/>
              </a:lnSpc>
              <a:spcBef>
                <a:spcPts val="400"/>
              </a:spcBef>
              <a:spcAft>
                <a:spcPts val="400"/>
              </a:spcAft>
              <a:buClrTx/>
              <a:buSzTx/>
            </a:pPr>
            <a:r>
              <a:rPr sz="1800" b="1" dirty="0">
                <a:solidFill>
                  <a:srgbClr val="000000"/>
                </a:solidFill>
                <a:latin typeface="汉仪正圆-45W" panose="00020600040101010101" charset="-122"/>
                <a:ea typeface="汉仪正圆-45W" panose="00020600040101010101" charset="-122"/>
                <a:cs typeface="汉仪正圆-45W" panose="00020600040101010101" charset="-122"/>
              </a:rPr>
              <a:t>Technology Cooperation Alliance</a:t>
            </a:r>
            <a:endParaRPr sz="1800" b="1" dirty="0">
              <a:solidFill>
                <a:srgbClr val="000000"/>
              </a:solidFill>
              <a:latin typeface="汉仪正圆-45W" panose="00020600040101010101" charset="-122"/>
              <a:ea typeface="汉仪正圆-45W" panose="00020600040101010101" charset="-122"/>
              <a:cs typeface="汉仪正圆-45W" panose="00020600040101010101" charset="-122"/>
            </a:endParaRPr>
          </a:p>
        </p:txBody>
      </p:sp>
      <p:pic>
        <p:nvPicPr>
          <p:cNvPr id="14338" name="Picture 2" descr="E:\叶\促进会\组织策划\2014\年会原始材料\照片\封面.JPG封面"/>
          <p:cNvPicPr>
            <a:picLocks noChangeAspect="1"/>
          </p:cNvPicPr>
          <p:nvPr/>
        </p:nvPicPr>
        <p:blipFill>
          <a:blip r:embed="rId4"/>
          <a:stretch>
            <a:fillRect/>
          </a:stretch>
        </p:blipFill>
        <p:spPr>
          <a:xfrm>
            <a:off x="741680" y="2131060"/>
            <a:ext cx="4471670" cy="1714500"/>
          </a:xfrm>
          <a:prstGeom prst="rect">
            <a:avLst/>
          </a:prstGeom>
          <a:noFill/>
          <a:ln w="9525">
            <a:noFill/>
          </a:ln>
        </p:spPr>
      </p:pic>
      <p:sp>
        <p:nvSpPr>
          <p:cNvPr id="22" name="406304"/>
          <p:cNvSpPr txBox="1"/>
          <p:nvPr/>
        </p:nvSpPr>
        <p:spPr>
          <a:xfrm>
            <a:off x="6314440" y="3950970"/>
            <a:ext cx="4852035" cy="1301750"/>
          </a:xfrm>
          <a:prstGeom prst="rect">
            <a:avLst/>
          </a:prstGeom>
          <a:noFill/>
        </p:spPr>
        <p:txBody>
          <a:bodyPr wrap="square" rtlCol="0">
            <a:spAutoFit/>
          </a:bodyPr>
          <a:lstStyle>
            <a:defPPr>
              <a:defRPr lang="zh-CN"/>
            </a:defPPr>
            <a:lvl1pPr algn="just">
              <a:lnSpc>
                <a:spcPct val="120000"/>
              </a:lnSpc>
              <a:defRPr>
                <a:latin typeface="+mn-ea"/>
                <a:ea typeface="+mn-ea"/>
              </a:defRPr>
            </a:lvl1pPr>
          </a:lstStyle>
          <a:p>
            <a:pPr marL="285750" indent="-285750" algn="just">
              <a:lnSpc>
                <a:spcPct val="100000"/>
              </a:lnSpc>
              <a:spcBef>
                <a:spcPts val="400"/>
              </a:spcBef>
              <a:buClrTx/>
              <a:buSzTx/>
              <a:buFont typeface="Arial" panose="020B0704020202020204" pitchFamily="34" charset="0"/>
              <a:buChar char="•"/>
            </a:pPr>
            <a:r>
              <a:rPr sz="1200" dirty="0">
                <a:solidFill>
                  <a:srgbClr val="000000"/>
                </a:solidFill>
                <a:latin typeface="汉仪正圆-45W" panose="00020600040101010101" charset="-122"/>
                <a:ea typeface="汉仪正圆-45W" panose="00020600040101010101" charset="-122"/>
                <a:cs typeface="汉仪正圆-45W" panose="00020600040101010101" charset="-122"/>
              </a:rPr>
              <a:t>Service platform for the integration of business, tourism and culture</a:t>
            </a:r>
            <a:endParaRPr sz="1200" dirty="0">
              <a:solidFill>
                <a:srgbClr val="000000"/>
              </a:solidFill>
              <a:latin typeface="汉仪正圆-45W" panose="00020600040101010101" charset="-122"/>
              <a:ea typeface="汉仪正圆-45W" panose="00020600040101010101" charset="-122"/>
              <a:cs typeface="汉仪正圆-45W" panose="00020600040101010101" charset="-122"/>
            </a:endParaRPr>
          </a:p>
          <a:p>
            <a:pPr marL="285750" indent="-285750" algn="just">
              <a:lnSpc>
                <a:spcPct val="100000"/>
              </a:lnSpc>
              <a:spcBef>
                <a:spcPts val="400"/>
              </a:spcBef>
              <a:buClrTx/>
              <a:buSzTx/>
              <a:buFont typeface="Arial" panose="020B0704020202020204" pitchFamily="34" charset="0"/>
              <a:buChar char="•"/>
            </a:pPr>
            <a:r>
              <a:rPr sz="1200" dirty="0">
                <a:solidFill>
                  <a:srgbClr val="000000"/>
                </a:solidFill>
                <a:latin typeface="汉仪正圆-45W" panose="00020600040101010101" charset="-122"/>
                <a:ea typeface="汉仪正圆-45W" panose="00020600040101010101" charset="-122"/>
                <a:cs typeface="汉仪正圆-45W" panose="00020600040101010101" charset="-122"/>
              </a:rPr>
              <a:t>International service platform for the exchange of innovative talents and their implementation</a:t>
            </a:r>
            <a:endParaRPr sz="1200" dirty="0">
              <a:solidFill>
                <a:srgbClr val="000000"/>
              </a:solidFill>
              <a:latin typeface="汉仪正圆-45W" panose="00020600040101010101" charset="-122"/>
              <a:ea typeface="汉仪正圆-45W" panose="00020600040101010101" charset="-122"/>
              <a:cs typeface="汉仪正圆-45W" panose="00020600040101010101" charset="-122"/>
            </a:endParaRPr>
          </a:p>
          <a:p>
            <a:pPr marL="285750" indent="-285750" algn="just">
              <a:lnSpc>
                <a:spcPct val="100000"/>
              </a:lnSpc>
              <a:spcBef>
                <a:spcPts val="400"/>
              </a:spcBef>
              <a:buClrTx/>
              <a:buSzTx/>
              <a:buFont typeface="Arial" panose="020B0704020202020204" pitchFamily="34" charset="0"/>
              <a:buChar char="•"/>
            </a:pPr>
            <a:r>
              <a:rPr sz="1200" dirty="0">
                <a:solidFill>
                  <a:srgbClr val="000000"/>
                </a:solidFill>
                <a:latin typeface="汉仪正圆-45W" panose="00020600040101010101" charset="-122"/>
                <a:ea typeface="汉仪正圆-45W" panose="00020600040101010101" charset="-122"/>
                <a:cs typeface="汉仪正圆-45W" panose="00020600040101010101" charset="-122"/>
              </a:rPr>
              <a:t>International service platform for technology transfer and project impelementation</a:t>
            </a:r>
            <a:endParaRPr sz="1200" dirty="0">
              <a:solidFill>
                <a:srgbClr val="000000"/>
              </a:solidFill>
              <a:latin typeface="汉仪正圆-45W" panose="00020600040101010101" charset="-122"/>
              <a:ea typeface="汉仪正圆-45W" panose="00020600040101010101" charset="-122"/>
              <a:cs typeface="汉仪正圆-45W" panose="00020600040101010101" charset="-122"/>
            </a:endParaRPr>
          </a:p>
        </p:txBody>
      </p:sp>
      <p:sp>
        <p:nvSpPr>
          <p:cNvPr id="7" name="文本框 6"/>
          <p:cNvSpPr txBox="1"/>
          <p:nvPr/>
        </p:nvSpPr>
        <p:spPr>
          <a:xfrm>
            <a:off x="265430" y="5309870"/>
            <a:ext cx="5236845" cy="1383665"/>
          </a:xfrm>
          <a:prstGeom prst="rect">
            <a:avLst/>
          </a:prstGeom>
          <a:noFill/>
        </p:spPr>
        <p:txBody>
          <a:bodyPr wrap="square" rtlCol="0">
            <a:spAutoFit/>
          </a:bodyPr>
          <a:p>
            <a:pPr marL="0" indent="0" algn="just">
              <a:buClrTx/>
              <a:buSzTx/>
              <a:buNone/>
            </a:pPr>
            <a:r>
              <a:rPr sz="1200" dirty="0">
                <a:solidFill>
                  <a:srgbClr val="000000"/>
                </a:solidFill>
                <a:latin typeface="汉仪正圆-45W" panose="00020600040101010101" charset="-122"/>
                <a:ea typeface="汉仪正圆-45W" panose="00020600040101010101" charset="-122"/>
                <a:cs typeface="汉仪正圆-45W" panose="00020600040101010101" charset="-122"/>
                <a:sym typeface="+mn-ea"/>
              </a:rPr>
              <a:t>With the support of the Ministry of Science and Technology of China and the Guangdong Provincial Government f</a:t>
            </a:r>
            <a:r>
              <a:rPr sz="1200" dirty="0">
                <a:solidFill>
                  <a:srgbClr val="000000"/>
                </a:solidFill>
                <a:latin typeface="汉仪正圆-45W" panose="00020600040101010101" charset="-122"/>
                <a:ea typeface="汉仪正圆-45W" panose="00020600040101010101" charset="-122"/>
                <a:cs typeface="汉仪正圆-45W" panose="00020600040101010101" charset="-122"/>
              </a:rPr>
              <a:t>ounded in 2009.11.21 in Guangzhou, Guangdong. </a:t>
            </a:r>
            <a:r>
              <a:rPr lang="en-US" sz="1200" dirty="0">
                <a:solidFill>
                  <a:srgbClr val="000000"/>
                </a:solidFill>
                <a:latin typeface="汉仪正圆-45W" panose="00020600040101010101" charset="-122"/>
                <a:ea typeface="汉仪正圆-45W" panose="00020600040101010101" charset="-122"/>
                <a:cs typeface="汉仪正圆-45W" panose="00020600040101010101" charset="-122"/>
              </a:rPr>
              <a:t>There are</a:t>
            </a:r>
            <a:r>
              <a:rPr sz="1200" dirty="0">
                <a:solidFill>
                  <a:srgbClr val="000000"/>
                </a:solidFill>
                <a:latin typeface="汉仪正圆-45W" panose="00020600040101010101" charset="-122"/>
                <a:ea typeface="汉仪正圆-45W" panose="00020600040101010101" charset="-122"/>
                <a:cs typeface="汉仪正圆-45W" panose="00020600040101010101" charset="-122"/>
              </a:rPr>
              <a:t> 1</a:t>
            </a:r>
            <a:r>
              <a:rPr lang="en-US" sz="1200" dirty="0">
                <a:solidFill>
                  <a:srgbClr val="000000"/>
                </a:solidFill>
                <a:latin typeface="汉仪正圆-45W" panose="00020600040101010101" charset="-122"/>
                <a:ea typeface="汉仪正圆-45W" panose="00020600040101010101" charset="-122"/>
                <a:cs typeface="汉仪正圆-45W" panose="00020600040101010101" charset="-122"/>
              </a:rPr>
              <a:t>3</a:t>
            </a:r>
            <a:r>
              <a:rPr sz="1200" dirty="0">
                <a:solidFill>
                  <a:srgbClr val="000000"/>
                </a:solidFill>
                <a:latin typeface="汉仪正圆-45W" panose="00020600040101010101" charset="-122"/>
                <a:ea typeface="汉仪正圆-45W" panose="00020600040101010101" charset="-122"/>
                <a:cs typeface="汉仪正圆-45W" panose="00020600040101010101" charset="-122"/>
              </a:rPr>
              <a:t> branches in the country and abroad. </a:t>
            </a:r>
            <a:r>
              <a:rPr lang="ru-RU" sz="1200" dirty="0">
                <a:solidFill>
                  <a:srgbClr val="000000"/>
                </a:solidFill>
                <a:latin typeface="汉仪正圆-45W" panose="00020600040101010101" charset="-122"/>
                <a:ea typeface="汉仪正圆-45W" panose="00020600040101010101" charset="-122"/>
                <a:cs typeface="汉仪正圆-45W" panose="00020600040101010101" charset="-122"/>
              </a:rPr>
              <a:t>950</a:t>
            </a:r>
            <a:r>
              <a:rPr sz="1200" dirty="0">
                <a:solidFill>
                  <a:srgbClr val="000000"/>
                </a:solidFill>
                <a:latin typeface="汉仪正圆-45W" panose="00020600040101010101" charset="-122"/>
                <a:ea typeface="汉仪正圆-45W" panose="00020600040101010101" charset="-122"/>
                <a:cs typeface="汉仪正圆-45W" panose="00020600040101010101" charset="-122"/>
              </a:rPr>
              <a:t> technology transfer projects have been successfully implemented</a:t>
            </a:r>
            <a:r>
              <a:rPr lang="zh-CN" sz="1200" dirty="0">
                <a:solidFill>
                  <a:srgbClr val="000000"/>
                </a:solidFill>
                <a:latin typeface="汉仪正圆-45W" panose="00020600040101010101" charset="-122"/>
                <a:ea typeface="汉仪正圆-45W" panose="00020600040101010101" charset="-122"/>
                <a:cs typeface="汉仪正圆-45W" panose="00020600040101010101" charset="-122"/>
              </a:rPr>
              <a:t>，</a:t>
            </a:r>
            <a:r>
              <a:rPr lang="en-US" altLang="zh-CN" sz="1200" dirty="0">
                <a:solidFill>
                  <a:srgbClr val="000000"/>
                </a:solidFill>
                <a:latin typeface="汉仪正圆-45W" panose="00020600040101010101" charset="-122"/>
                <a:ea typeface="汉仪正圆-45W" panose="00020600040101010101" charset="-122"/>
                <a:cs typeface="汉仪正圆-45W" panose="00020600040101010101" charset="-122"/>
              </a:rPr>
              <a:t> 430 agreements were signed.</a:t>
            </a:r>
            <a:endParaRPr sz="1200" dirty="0">
              <a:solidFill>
                <a:srgbClr val="000000"/>
              </a:solidFill>
              <a:latin typeface="汉仪正圆-45W" panose="00020600040101010101" charset="-122"/>
              <a:ea typeface="汉仪正圆-45W" panose="00020600040101010101" charset="-122"/>
              <a:cs typeface="汉仪正圆-45W" panose="00020600040101010101" charset="-122"/>
            </a:endParaRPr>
          </a:p>
          <a:p>
            <a:pPr marL="0" indent="0" algn="just">
              <a:buClrTx/>
              <a:buSzTx/>
              <a:buNone/>
            </a:pPr>
            <a:r>
              <a:rPr sz="1200" dirty="0">
                <a:solidFill>
                  <a:srgbClr val="000000"/>
                </a:solidFill>
                <a:latin typeface="汉仪正圆-45W" panose="00020600040101010101" charset="-122"/>
                <a:ea typeface="汉仪正圆-45W" panose="00020600040101010101" charset="-122"/>
                <a:cs typeface="汉仪正圆-45W" panose="00020600040101010101" charset="-122"/>
              </a:rPr>
              <a:t>303 senior experts from the CIS countries have been introduced, including 23 academicians and 80 senior researchers.</a:t>
            </a:r>
            <a:endParaRPr sz="1200" dirty="0">
              <a:solidFill>
                <a:srgbClr val="000000"/>
              </a:solidFill>
              <a:latin typeface="汉仪正圆-45W" panose="00020600040101010101" charset="-122"/>
              <a:ea typeface="汉仪正圆-45W" panose="00020600040101010101" charset="-122"/>
              <a:cs typeface="汉仪正圆-45W" panose="00020600040101010101" charset="-122"/>
            </a:endParaRPr>
          </a:p>
        </p:txBody>
      </p:sp>
      <p:pic>
        <p:nvPicPr>
          <p:cNvPr id="8" name="图片 7" descr="C:/Users/nello/AppData/Local/Temp/picturescale_20200509170348/output_20200509170349.jpgoutput_20200509170349"/>
          <p:cNvPicPr>
            <a:picLocks noChangeAspect="1"/>
          </p:cNvPicPr>
          <p:nvPr>
            <p:custDataLst>
              <p:tags r:id="rId5"/>
            </p:custDataLst>
          </p:nvPr>
        </p:nvPicPr>
        <p:blipFill>
          <a:blip r:embed="rId6"/>
          <a:srcRect t="2976" b="2976"/>
          <a:stretch>
            <a:fillRect/>
          </a:stretch>
        </p:blipFill>
        <p:spPr>
          <a:xfrm>
            <a:off x="9266555" y="2113915"/>
            <a:ext cx="1986280" cy="1663065"/>
          </a:xfrm>
          <a:prstGeom prst="rect">
            <a:avLst/>
          </a:prstGeom>
        </p:spPr>
      </p:pic>
      <p:pic>
        <p:nvPicPr>
          <p:cNvPr id="12" name="图片 11" descr="C:/Users/nello/AppData/Local/Temp/picturescale_20200509170631/output_20200509170632.jpgoutput_20200509170632"/>
          <p:cNvPicPr>
            <a:picLocks noChangeAspect="1"/>
          </p:cNvPicPr>
          <p:nvPr>
            <p:custDataLst>
              <p:tags r:id="rId7"/>
            </p:custDataLst>
          </p:nvPr>
        </p:nvPicPr>
        <p:blipFill>
          <a:blip r:embed="rId8"/>
          <a:srcRect l="849" r="849"/>
          <a:stretch>
            <a:fillRect/>
          </a:stretch>
        </p:blipFill>
        <p:spPr>
          <a:xfrm>
            <a:off x="6170295" y="2132330"/>
            <a:ext cx="2481580" cy="1685290"/>
          </a:xfrm>
          <a:prstGeom prst="rect">
            <a:avLst/>
          </a:prstGeom>
        </p:spPr>
      </p:pic>
      <p:sp>
        <p:nvSpPr>
          <p:cNvPr id="9" name="文本框 8"/>
          <p:cNvSpPr txBox="1"/>
          <p:nvPr/>
        </p:nvSpPr>
        <p:spPr>
          <a:xfrm>
            <a:off x="6488430" y="908685"/>
            <a:ext cx="5456555" cy="1170305"/>
          </a:xfrm>
          <a:prstGeom prst="rect">
            <a:avLst/>
          </a:prstGeom>
          <a:noFill/>
        </p:spPr>
        <p:txBody>
          <a:bodyPr wrap="square" rtlCol="0">
            <a:spAutoFit/>
          </a:bodyPr>
          <a:p>
            <a:pPr algn="ctr" defTabSz="914400">
              <a:lnSpc>
                <a:spcPct val="130000"/>
              </a:lnSpc>
              <a:spcBef>
                <a:spcPts val="400"/>
              </a:spcBef>
              <a:spcAft>
                <a:spcPts val="400"/>
              </a:spcAft>
              <a:buClrTx/>
              <a:buSzTx/>
            </a:pPr>
            <a:r>
              <a:rPr sz="1800" b="1" dirty="0">
                <a:solidFill>
                  <a:srgbClr val="000000"/>
                </a:solidFill>
                <a:latin typeface="汉仪正圆-45W" panose="00020600040101010101" charset="-122"/>
                <a:ea typeface="汉仪正圆-45W" panose="00020600040101010101" charset="-122"/>
                <a:cs typeface="汉仪正圆-45W" panose="00020600040101010101" charset="-122"/>
              </a:rPr>
              <a:t>Center for International Cooperation in the Field of Innovation and Production Capacities at the SCO Demonstration Zone</a:t>
            </a:r>
            <a:endParaRPr sz="1800" b="1" dirty="0">
              <a:solidFill>
                <a:srgbClr val="000000"/>
              </a:solidFill>
              <a:latin typeface="汉仪正圆-45W" panose="00020600040101010101" charset="-122"/>
              <a:ea typeface="汉仪正圆-45W" panose="00020600040101010101" charset="-122"/>
              <a:cs typeface="汉仪正圆-45W" panose="00020600040101010101" charset="-122"/>
            </a:endParaRPr>
          </a:p>
        </p:txBody>
      </p:sp>
      <p:sp>
        <p:nvSpPr>
          <p:cNvPr id="10" name="文本框 9"/>
          <p:cNvSpPr txBox="1"/>
          <p:nvPr/>
        </p:nvSpPr>
        <p:spPr>
          <a:xfrm>
            <a:off x="6242050" y="5372735"/>
            <a:ext cx="5686425" cy="1198880"/>
          </a:xfrm>
          <a:prstGeom prst="rect">
            <a:avLst/>
          </a:prstGeom>
          <a:noFill/>
        </p:spPr>
        <p:txBody>
          <a:bodyPr wrap="square" rtlCol="0">
            <a:spAutoFit/>
          </a:bodyPr>
          <a:p>
            <a:pPr marL="0" indent="0" algn="just">
              <a:buClrTx/>
              <a:buSzTx/>
              <a:buNone/>
            </a:pPr>
            <a:r>
              <a:rPr sz="1200" dirty="0">
                <a:solidFill>
                  <a:srgbClr val="000000"/>
                </a:solidFill>
                <a:latin typeface="汉仪正圆-45W" panose="00020600040101010101" charset="-122"/>
                <a:ea typeface="汉仪正圆-45W" panose="00020600040101010101" charset="-122"/>
                <a:cs typeface="汉仪正圆-45W" panose="00020600040101010101" charset="-122"/>
                <a:sym typeface="+mn-ea"/>
              </a:rPr>
              <a:t>With the support with the support of the administrative committee of the SCO demonstration zone</a:t>
            </a:r>
            <a:r>
              <a:rPr lang="ru-RU" sz="1200" dirty="0">
                <a:solidFill>
                  <a:srgbClr val="000000"/>
                </a:solidFill>
                <a:latin typeface="汉仪正圆-45W" panose="00020600040101010101" charset="-122"/>
                <a:ea typeface="汉仪正圆-45W" panose="00020600040101010101" charset="-122"/>
                <a:cs typeface="汉仪正圆-45W" panose="00020600040101010101" charset="-122"/>
                <a:sym typeface="+mn-ea"/>
              </a:rPr>
              <a:t> </a:t>
            </a:r>
            <a:r>
              <a:rPr lang="en-US" altLang="ru-RU" sz="1200" dirty="0">
                <a:solidFill>
                  <a:srgbClr val="000000"/>
                </a:solidFill>
                <a:latin typeface="汉仪正圆-45W" panose="00020600040101010101" charset="-122"/>
                <a:ea typeface="汉仪正圆-45W" panose="00020600040101010101" charset="-122"/>
                <a:cs typeface="汉仪正圆-45W" panose="00020600040101010101" charset="-122"/>
                <a:sym typeface="+mn-ea"/>
              </a:rPr>
              <a:t>the Center was</a:t>
            </a:r>
            <a:r>
              <a:rPr sz="1200" dirty="0">
                <a:solidFill>
                  <a:srgbClr val="000000"/>
                </a:solidFill>
                <a:latin typeface="汉仪正圆-45W" panose="00020600040101010101" charset="-122"/>
                <a:ea typeface="汉仪正圆-45W" panose="00020600040101010101" charset="-122"/>
                <a:cs typeface="汉仪正圆-45W" panose="00020600040101010101" charset="-122"/>
                <a:sym typeface="+mn-ea"/>
              </a:rPr>
              <a:t> f</a:t>
            </a:r>
            <a:r>
              <a:rPr sz="1200" dirty="0">
                <a:solidFill>
                  <a:srgbClr val="000000"/>
                </a:solidFill>
                <a:latin typeface="汉仪正圆-45W" panose="00020600040101010101" charset="-122"/>
                <a:ea typeface="汉仪正圆-45W" panose="00020600040101010101" charset="-122"/>
                <a:cs typeface="汉仪正圆-45W" panose="00020600040101010101" charset="-122"/>
              </a:rPr>
              <a:t>ounded in 20</a:t>
            </a:r>
            <a:r>
              <a:rPr lang="en-US" sz="1200" dirty="0">
                <a:solidFill>
                  <a:srgbClr val="000000"/>
                </a:solidFill>
                <a:latin typeface="汉仪正圆-45W" panose="00020600040101010101" charset="-122"/>
                <a:ea typeface="汉仪正圆-45W" panose="00020600040101010101" charset="-122"/>
                <a:cs typeface="汉仪正圆-45W" panose="00020600040101010101" charset="-122"/>
              </a:rPr>
              <a:t>19</a:t>
            </a:r>
            <a:r>
              <a:rPr sz="1200" dirty="0">
                <a:solidFill>
                  <a:srgbClr val="000000"/>
                </a:solidFill>
                <a:latin typeface="汉仪正圆-45W" panose="00020600040101010101" charset="-122"/>
                <a:ea typeface="汉仪正圆-45W" panose="00020600040101010101" charset="-122"/>
                <a:cs typeface="汉仪正圆-45W" panose="00020600040101010101" charset="-122"/>
              </a:rPr>
              <a:t> in </a:t>
            </a:r>
            <a:r>
              <a:rPr lang="en-US" sz="1200" dirty="0">
                <a:solidFill>
                  <a:srgbClr val="000000"/>
                </a:solidFill>
                <a:latin typeface="汉仪正圆-45W" panose="00020600040101010101" charset="-122"/>
                <a:ea typeface="汉仪正圆-45W" panose="00020600040101010101" charset="-122"/>
                <a:cs typeface="汉仪正圆-45W" panose="00020600040101010101" charset="-122"/>
              </a:rPr>
              <a:t>Qingdao</a:t>
            </a:r>
            <a:r>
              <a:rPr sz="1200" dirty="0">
                <a:solidFill>
                  <a:srgbClr val="000000"/>
                </a:solidFill>
                <a:latin typeface="汉仪正圆-45W" panose="00020600040101010101" charset="-122"/>
                <a:ea typeface="汉仪正圆-45W" panose="00020600040101010101" charset="-122"/>
                <a:cs typeface="汉仪正圆-45W" panose="00020600040101010101" charset="-122"/>
              </a:rPr>
              <a:t>, </a:t>
            </a:r>
            <a:r>
              <a:rPr lang="en-US" sz="1200" dirty="0">
                <a:solidFill>
                  <a:srgbClr val="000000"/>
                </a:solidFill>
                <a:latin typeface="汉仪正圆-45W" panose="00020600040101010101" charset="-122"/>
                <a:ea typeface="汉仪正圆-45W" panose="00020600040101010101" charset="-122"/>
                <a:cs typeface="汉仪正圆-45W" panose="00020600040101010101" charset="-122"/>
              </a:rPr>
              <a:t>Shandong</a:t>
            </a:r>
            <a:r>
              <a:rPr sz="1200" dirty="0">
                <a:solidFill>
                  <a:srgbClr val="000000"/>
                </a:solidFill>
                <a:latin typeface="汉仪正圆-45W" panose="00020600040101010101" charset="-122"/>
                <a:ea typeface="汉仪正圆-45W" panose="00020600040101010101" charset="-122"/>
                <a:cs typeface="汉仪正圆-45W" panose="00020600040101010101" charset="-122"/>
              </a:rPr>
              <a:t>.</a:t>
            </a:r>
            <a:r>
              <a:rPr lang="en-US" sz="1200" dirty="0">
                <a:solidFill>
                  <a:srgbClr val="000000"/>
                </a:solidFill>
                <a:latin typeface="汉仪正圆-45W" panose="00020600040101010101" charset="-122"/>
                <a:ea typeface="汉仪正圆-45W" panose="00020600040101010101" charset="-122"/>
                <a:cs typeface="汉仪正圆-45W" panose="00020600040101010101" charset="-122"/>
              </a:rPr>
              <a:t> This center is the branch of the Guangdong-CIS Inernational Alliance.</a:t>
            </a:r>
            <a:endParaRPr lang="en-US" sz="1200" dirty="0">
              <a:solidFill>
                <a:srgbClr val="000000"/>
              </a:solidFill>
              <a:latin typeface="汉仪正圆-45W" panose="00020600040101010101" charset="-122"/>
              <a:ea typeface="汉仪正圆-45W" panose="00020600040101010101" charset="-122"/>
              <a:cs typeface="汉仪正圆-45W" panose="00020600040101010101" charset="-122"/>
            </a:endParaRPr>
          </a:p>
          <a:p>
            <a:pPr marL="0" indent="0" algn="just">
              <a:buClrTx/>
              <a:buSzTx/>
              <a:buNone/>
            </a:pPr>
            <a:r>
              <a:rPr sz="1200" dirty="0">
                <a:solidFill>
                  <a:srgbClr val="000000"/>
                </a:solidFill>
                <a:latin typeface="汉仪正圆-45W" panose="00020600040101010101" charset="-122"/>
                <a:ea typeface="汉仪正圆-45W" panose="00020600040101010101" charset="-122"/>
                <a:cs typeface="汉仪正圆-45W" panose="00020600040101010101" charset="-122"/>
              </a:rPr>
              <a:t>124 projects were docked, 43 memorandums and agreements were signed between research institutes, technology parks, special economic zones and enterprises of Russia and the CIS countries</a:t>
            </a:r>
            <a:endParaRPr sz="1200" dirty="0">
              <a:solidFill>
                <a:srgbClr val="000000"/>
              </a:solidFill>
              <a:latin typeface="汉仪正圆-45W" panose="00020600040101010101" charset="-122"/>
              <a:ea typeface="汉仪正圆-45W" panose="00020600040101010101" charset="-122"/>
              <a:cs typeface="汉仪正圆-45W" panose="00020600040101010101" charset="-122"/>
            </a:endParaRPr>
          </a:p>
        </p:txBody>
      </p:sp>
    </p:spTree>
  </p:cSld>
  <p:clrMapOvr>
    <a:masterClrMapping/>
  </p:clrMapOvr>
  <mc:AlternateContent xmlns:mc="http://schemas.openxmlformats.org/markup-compatibility/2006">
    <mc:Choice xmlns:p14="http://schemas.microsoft.com/office/powerpoint/2010/main" Requires="p14">
      <p:transition spd="med" p14:dur="600" advTm="3752">
        <p:push dir="u"/>
      </p:transition>
    </mc:Choice>
    <mc:Fallback>
      <p:transition spd="med" advTm="3752">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strips(downLeft)">
                                      <p:cBhvr>
                                        <p:cTn id="7"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KSO_WM_UNIT_FILL_FORE_SCHEMECOLOR_INDEX_BRIGHTNESS" val="0.8"/>
  <p:tag name="KSO_WM_UNIT_FILL_FORE_SCHEMECOLOR_INDEX" val="6"/>
  <p:tag name="KSO_WM_UNIT_FILL_TYPE" val="1"/>
  <p:tag name="KSO_WM_UNIT_TEXT_FILL_FORE_SCHEMECOLOR_INDEX_BRIGHTNESS" val="0"/>
  <p:tag name="KSO_WM_UNIT_TEXT_FILL_FORE_SCHEMECOLOR_INDEX" val="14"/>
  <p:tag name="KSO_WM_UNIT_TEXT_FILL_TYPE" val="1"/>
</p:tagLst>
</file>

<file path=ppt/tags/tag10.xml><?xml version="1.0" encoding="utf-8"?>
<p:tagLst xmlns:p="http://schemas.openxmlformats.org/presentationml/2006/main">
  <p:tag name="KSO_WM_UNIT_FILL_FORE_SCHEMECOLOR_INDEX_1_BRIGHTNESS" val="0.15"/>
  <p:tag name="KSO_WM_UNIT_FILL_FORE_SCHEMECOLOR_INDEX_1" val="5"/>
  <p:tag name="KSO_WM_UNIT_FILL_FORE_SCHEMECOLOR_INDEX_1_POS" val="0"/>
  <p:tag name="KSO_WM_UNIT_FILL_FORE_SCHEMECOLOR_INDEX_1_TRANS" val="0"/>
  <p:tag name="KSO_WM_UNIT_FILL_FORE_SCHEMECOLOR_INDEX_2_BRIGHTNESS" val="0.02"/>
  <p:tag name="KSO_WM_UNIT_FILL_FORE_SCHEMECOLOR_INDEX_2" val="5"/>
  <p:tag name="KSO_WM_UNIT_FILL_FORE_SCHEMECOLOR_INDEX_2_POS" val="0.53"/>
  <p:tag name="KSO_WM_UNIT_FILL_FORE_SCHEMECOLOR_INDEX_2_TRANS" val="0"/>
  <p:tag name="KSO_WM_UNIT_FILL_FORE_SCHEMECOLOR_INDEX_3_BRIGHTNESS" val="-0.15"/>
  <p:tag name="KSO_WM_UNIT_FILL_FORE_SCHEMECOLOR_INDEX_3" val="5"/>
  <p:tag name="KSO_WM_UNIT_FILL_FORE_SCHEMECOLOR_INDEX_3_POS" val="1"/>
  <p:tag name="KSO_WM_UNIT_FILL_FORE_SCHEMECOLOR_INDEX_3_TRANS" val="0"/>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14"/>
  <p:tag name="KSO_WM_UNIT_TEXT_FILL_TYPE" val="1"/>
</p:tagLst>
</file>

<file path=ppt/tags/tag100.xml><?xml version="1.0" encoding="utf-8"?>
<p:tagLst xmlns:p="http://schemas.openxmlformats.org/presentationml/2006/main">
  <p:tag name="KSO_WM_UNIT_FILL_FORE_SCHEMECOLOR_INDEX_BRIGHTNESS" val="0"/>
  <p:tag name="KSO_WM_UNIT_FILL_FORE_SCHEMECOLOR_INDEX" val="6"/>
  <p:tag name="KSO_WM_UNIT_FILL_TYPE" val="1"/>
</p:tagLst>
</file>

<file path=ppt/tags/tag101.xml><?xml version="1.0" encoding="utf-8"?>
<p:tagLst xmlns:p="http://schemas.openxmlformats.org/presentationml/2006/main">
  <p:tag name="KSO_WM_UNIT_FILL_FORE_SCHEMECOLOR_INDEX_BRIGHTNESS" val="0"/>
  <p:tag name="KSO_WM_UNIT_FILL_FORE_SCHEMECOLOR_INDEX" val="14"/>
  <p:tag name="KSO_WM_UNIT_FILL_TYPE" val="1"/>
  <p:tag name="KSO_WM_UNIT_LINE_FORE_SCHEMECOLOR_INDEX_BRIGHTNESS" val="-0.25"/>
  <p:tag name="KSO_WM_UNIT_LINE_FORE_SCHEMECOLOR_INDEX" val="14"/>
  <p:tag name="KSO_WM_UNIT_LINE_FILL_TYPE" val="2"/>
  <p:tag name="KSO_WM_UNIT_TEXT_FILL_FORE_SCHEMECOLOR_INDEX_BRIGHTNESS" val="0"/>
  <p:tag name="KSO_WM_UNIT_TEXT_FILL_FORE_SCHEMECOLOR_INDEX" val="13"/>
  <p:tag name="KSO_WM_UNIT_TEXT_FILL_TYPE" val="1"/>
</p:tagLst>
</file>

<file path=ppt/tags/tag102.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103.xml><?xml version="1.0" encoding="utf-8"?>
<p:tagLst xmlns:p="http://schemas.openxmlformats.org/presentationml/2006/main">
  <p:tag name="KSO_WM_UNIT_FILL_FORE_SCHEMECOLOR_INDEX_BRIGHTNESS" val="0"/>
  <p:tag name="KSO_WM_UNIT_FILL_FORE_SCHEMECOLOR_INDEX" val="6"/>
  <p:tag name="KSO_WM_UNIT_FILL_TYPE" val="1"/>
</p:tagLst>
</file>

<file path=ppt/tags/tag104.xml><?xml version="1.0" encoding="utf-8"?>
<p:tagLst xmlns:p="http://schemas.openxmlformats.org/presentationml/2006/main">
  <p:tag name="KSO_WM_UNIT_FILL_FORE_SCHEMECOLOR_INDEX_BRIGHTNESS" val="0"/>
  <p:tag name="KSO_WM_UNIT_FILL_FORE_SCHEMECOLOR_INDEX" val="14"/>
  <p:tag name="KSO_WM_UNIT_FILL_TYPE" val="1"/>
  <p:tag name="KSO_WM_UNIT_LINE_FORE_SCHEMECOLOR_INDEX_BRIGHTNESS" val="-0.25"/>
  <p:tag name="KSO_WM_UNIT_LINE_FORE_SCHEMECOLOR_INDEX" val="14"/>
  <p:tag name="KSO_WM_UNIT_LINE_FILL_TYPE" val="2"/>
  <p:tag name="KSO_WM_UNIT_TEXT_FILL_FORE_SCHEMECOLOR_INDEX_BRIGHTNESS" val="0"/>
  <p:tag name="KSO_WM_UNIT_TEXT_FILL_FORE_SCHEMECOLOR_INDEX" val="13"/>
  <p:tag name="KSO_WM_UNIT_TEXT_FILL_TYPE" val="1"/>
</p:tagLst>
</file>

<file path=ppt/tags/tag105.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106.xml><?xml version="1.0" encoding="utf-8"?>
<p:tagLst xmlns:p="http://schemas.openxmlformats.org/presentationml/2006/main">
  <p:tag name="KSO_WM_UNIT_FILL_FORE_SCHEMECOLOR_INDEX_BRIGHTNESS" val="0"/>
  <p:tag name="KSO_WM_UNIT_FILL_FORE_SCHEMECOLOR_INDEX" val="6"/>
  <p:tag name="KSO_WM_UNIT_FILL_TYPE" val="1"/>
</p:tagLst>
</file>

<file path=ppt/tags/tag107.xml><?xml version="1.0" encoding="utf-8"?>
<p:tagLst xmlns:p="http://schemas.openxmlformats.org/presentationml/2006/main">
  <p:tag name="KSO_WM_UNIT_FILL_FORE_SCHEMECOLOR_INDEX_1_BRIGHTNESS" val="0.15"/>
  <p:tag name="KSO_WM_UNIT_FILL_FORE_SCHEMECOLOR_INDEX_1" val="5"/>
  <p:tag name="KSO_WM_UNIT_FILL_FORE_SCHEMECOLOR_INDEX_1_POS" val="0"/>
  <p:tag name="KSO_WM_UNIT_FILL_FORE_SCHEMECOLOR_INDEX_1_TRANS" val="0"/>
  <p:tag name="KSO_WM_UNIT_FILL_FORE_SCHEMECOLOR_INDEX_2_BRIGHTNESS" val="0.02"/>
  <p:tag name="KSO_WM_UNIT_FILL_FORE_SCHEMECOLOR_INDEX_2" val="5"/>
  <p:tag name="KSO_WM_UNIT_FILL_FORE_SCHEMECOLOR_INDEX_2_POS" val="0.53"/>
  <p:tag name="KSO_WM_UNIT_FILL_FORE_SCHEMECOLOR_INDEX_2_TRANS" val="0"/>
  <p:tag name="KSO_WM_UNIT_FILL_FORE_SCHEMECOLOR_INDEX_3_BRIGHTNESS" val="-0.15"/>
  <p:tag name="KSO_WM_UNIT_FILL_FORE_SCHEMECOLOR_INDEX_3" val="5"/>
  <p:tag name="KSO_WM_UNIT_FILL_FORE_SCHEMECOLOR_INDEX_3_POS" val="1"/>
  <p:tag name="KSO_WM_UNIT_FILL_FORE_SCHEMECOLOR_INDEX_3_TRANS" val="0"/>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14"/>
  <p:tag name="KSO_WM_UNIT_TEXT_FILL_TYPE" val="1"/>
</p:tagLst>
</file>

<file path=ppt/tags/tag108.xml><?xml version="1.0" encoding="utf-8"?>
<p:tagLst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Lst>
</file>

<file path=ppt/tags/tag109.xml><?xml version="1.0" encoding="utf-8"?>
<p:tagLst xmlns:p="http://schemas.openxmlformats.org/presentationml/2006/main">
  <p:tag name="KSO_WM_UNIT_FILL_FORE_SCHEMECOLOR_INDEX_1_BRIGHTNESS" val="0.15"/>
  <p:tag name="KSO_WM_UNIT_FILL_FORE_SCHEMECOLOR_INDEX_1" val="5"/>
  <p:tag name="KSO_WM_UNIT_FILL_FORE_SCHEMECOLOR_INDEX_1_POS" val="0"/>
  <p:tag name="KSO_WM_UNIT_FILL_FORE_SCHEMECOLOR_INDEX_1_TRANS" val="0"/>
  <p:tag name="KSO_WM_UNIT_FILL_FORE_SCHEMECOLOR_INDEX_2_BRIGHTNESS" val="0.02"/>
  <p:tag name="KSO_WM_UNIT_FILL_FORE_SCHEMECOLOR_INDEX_2" val="5"/>
  <p:tag name="KSO_WM_UNIT_FILL_FORE_SCHEMECOLOR_INDEX_2_POS" val="0.53"/>
  <p:tag name="KSO_WM_UNIT_FILL_FORE_SCHEMECOLOR_INDEX_2_TRANS" val="0"/>
  <p:tag name="KSO_WM_UNIT_FILL_FORE_SCHEMECOLOR_INDEX_3_BRIGHTNESS" val="-0.15"/>
  <p:tag name="KSO_WM_UNIT_FILL_FORE_SCHEMECOLOR_INDEX_3" val="5"/>
  <p:tag name="KSO_WM_UNIT_FILL_FORE_SCHEMECOLOR_INDEX_3_POS" val="1"/>
  <p:tag name="KSO_WM_UNIT_FILL_FORE_SCHEMECOLOR_INDEX_3_TRANS" val="0"/>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14"/>
  <p:tag name="KSO_WM_UNIT_TEXT_FILL_TYPE" val="1"/>
</p:tagLst>
</file>

<file path=ppt/tags/tag11.xml><?xml version="1.0" encoding="utf-8"?>
<p:tagLst xmlns:p="http://schemas.openxmlformats.org/presentationml/2006/main">
  <p:tag name="KSO_WM_UNIT_FILL_FORE_SCHEMECOLOR_INDEX_BRIGHTNESS" val="0.6"/>
  <p:tag name="KSO_WM_UNIT_FILL_FORE_SCHEMECOLOR_INDEX" val="15"/>
  <p:tag name="KSO_WM_UNIT_FILL_TYPE" val="1"/>
  <p:tag name="KSO_WM_UNIT_TEXT_FILL_FORE_SCHEMECOLOR_INDEX_BRIGHTNESS" val="0"/>
  <p:tag name="KSO_WM_UNIT_TEXT_FILL_FORE_SCHEMECOLOR_INDEX" val="14"/>
  <p:tag name="KSO_WM_UNIT_TEXT_FILL_TYPE" val="1"/>
</p:tagLst>
</file>

<file path=ppt/tags/tag110.xml><?xml version="1.0" encoding="utf-8"?>
<p:tagLst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Lst>
</file>

<file path=ppt/tags/tag111.xml><?xml version="1.0" encoding="utf-8"?>
<p:tagLst xmlns:p="http://schemas.openxmlformats.org/presentationml/2006/main">
  <p:tag name="KSO_WM_UNIT_VALUE" val="1340*1601"/>
  <p:tag name="KSO_WM_UNIT_HIGHLIGHT" val="0"/>
  <p:tag name="KSO_WM_UNIT_COMPATIBLE" val="0"/>
  <p:tag name="KSO_WM_UNIT_DIAGRAM_ISNUMVISUAL" val="0"/>
  <p:tag name="KSO_WM_UNIT_DIAGRAM_ISREFERUNIT" val="0"/>
  <p:tag name="KSO_WM_UNIT_TYPE" val="d"/>
  <p:tag name="KSO_WM_UNIT_INDEX" val="4"/>
  <p:tag name="KSO_WM_UNIT_ID" val="diagram20182475_1*d*4"/>
  <p:tag name="KSO_WM_TEMPLATE_CATEGORY" val="diagram"/>
  <p:tag name="KSO_WM_TEMPLATE_INDEX" val="20182475"/>
  <p:tag name="KSO_WM_UNIT_LAYERLEVEL" val="1"/>
  <p:tag name="KSO_WM_TAG_VERSION" val="1.0"/>
  <p:tag name="KSO_WM_BEAUTIFY_FLAG" val="#wm#"/>
</p:tagLst>
</file>

<file path=ppt/tags/tag112.xml><?xml version="1.0" encoding="utf-8"?>
<p:tagLst xmlns:p="http://schemas.openxmlformats.org/presentationml/2006/main">
  <p:tag name="KSO_WM_UNIT_VALUE" val="503*740"/>
  <p:tag name="KSO_WM_UNIT_HIGHLIGHT" val="0"/>
  <p:tag name="KSO_WM_UNIT_COMPATIBLE" val="0"/>
  <p:tag name="KSO_WM_UNIT_DIAGRAM_ISNUMVISUAL" val="0"/>
  <p:tag name="KSO_WM_UNIT_DIAGRAM_ISREFERUNIT" val="0"/>
  <p:tag name="KSO_WM_UNIT_TYPE" val="d"/>
  <p:tag name="KSO_WM_UNIT_INDEX" val="2"/>
  <p:tag name="KSO_WM_UNIT_ID" val="diagram20182475_1*d*2"/>
  <p:tag name="KSO_WM_TEMPLATE_CATEGORY" val="diagram"/>
  <p:tag name="KSO_WM_TEMPLATE_INDEX" val="20182475"/>
  <p:tag name="KSO_WM_UNIT_LAYERLEVEL" val="1"/>
  <p:tag name="KSO_WM_TAG_VERSION" val="1.0"/>
  <p:tag name="KSO_WM_BEAUTIFY_FLAG" val="#wm#"/>
</p:tagLst>
</file>

<file path=ppt/tags/tag113.xml><?xml version="1.0" encoding="utf-8"?>
<p:tagLst xmlns:p="http://schemas.openxmlformats.org/presentationml/2006/main">
  <p:tag name="KSO_WM_UNIT_FILL_FORE_SCHEMECOLOR_INDEX_1_BRIGHTNESS" val="0.15"/>
  <p:tag name="KSO_WM_UNIT_FILL_FORE_SCHEMECOLOR_INDEX_1" val="5"/>
  <p:tag name="KSO_WM_UNIT_FILL_FORE_SCHEMECOLOR_INDEX_1_POS" val="0"/>
  <p:tag name="KSO_WM_UNIT_FILL_FORE_SCHEMECOLOR_INDEX_1_TRANS" val="0"/>
  <p:tag name="KSO_WM_UNIT_FILL_FORE_SCHEMECOLOR_INDEX_2_BRIGHTNESS" val="0.02"/>
  <p:tag name="KSO_WM_UNIT_FILL_FORE_SCHEMECOLOR_INDEX_2" val="5"/>
  <p:tag name="KSO_WM_UNIT_FILL_FORE_SCHEMECOLOR_INDEX_2_POS" val="0.53"/>
  <p:tag name="KSO_WM_UNIT_FILL_FORE_SCHEMECOLOR_INDEX_2_TRANS" val="0"/>
  <p:tag name="KSO_WM_UNIT_FILL_FORE_SCHEMECOLOR_INDEX_3_BRIGHTNESS" val="-0.15"/>
  <p:tag name="KSO_WM_UNIT_FILL_FORE_SCHEMECOLOR_INDEX_3" val="5"/>
  <p:tag name="KSO_WM_UNIT_FILL_FORE_SCHEMECOLOR_INDEX_3_POS" val="1"/>
  <p:tag name="KSO_WM_UNIT_FILL_FORE_SCHEMECOLOR_INDEX_3_TRANS" val="0"/>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14"/>
  <p:tag name="KSO_WM_UNIT_TEXT_FILL_TYPE" val="1"/>
</p:tagLst>
</file>

<file path=ppt/tags/tag114.xml><?xml version="1.0" encoding="utf-8"?>
<p:tagLst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Lst>
</file>

<file path=ppt/tags/tag115.xml><?xml version="1.0" encoding="utf-8"?>
<p:tagLst xmlns:p="http://schemas.openxmlformats.org/presentationml/2006/main">
  <p:tag name="KSO_WM_UNIT_COLOR_SCHEME_SHAPE_ID" val="29"/>
  <p:tag name="KSO_WM_UNIT_COLOR_SCHEME_PARENT_PAGE" val="0_3"/>
  <p:tag name="KSO_WM_UNIT_ADJUSTLAYOUT_ID" val="29"/>
  <p:tag name="KSO_WM_UNIT_FOIL_COLOR" val="1"/>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b"/>
  <p:tag name="KSO_WM_UNIT_TYPE" val="l_h_i"/>
  <p:tag name="KSO_WM_UNIT_INDEX" val="1_1_3"/>
  <p:tag name="KSO_WM_UNIT_ID" val="diagram20196515_3*l_h_i*1_1_3"/>
  <p:tag name="KSO_WM_TEMPLATE_CATEGORY" val="diagram"/>
  <p:tag name="KSO_WM_TEMPLATE_INDEX" val="20196515"/>
  <p:tag name="KSO_WM_UNIT_LAYERLEVEL" val="1_1_1"/>
  <p:tag name="KSO_WM_TAG_VERSION" val="1.0"/>
  <p:tag name="KSO_WM_BEAUTIFY_FLAG" val="#wm#"/>
  <p:tag name="KSO_WM_UNIT_FILL_FORE_SCHEMECOLOR_INDEX" val="14"/>
  <p:tag name="KSO_WM_UNIT_FILL_TYPE" val="1"/>
  <p:tag name="KSO_WM_UNIT_TEXT_FILL_FORE_SCHEMECOLOR_INDEX" val="2"/>
  <p:tag name="KSO_WM_UNIT_TEXT_FILL_TYPE" val="1"/>
  <p:tag name="KSO_WM_UNIT_USESOURCEFORMAT_APPLY" val="1"/>
</p:tagLst>
</file>

<file path=ppt/tags/tag116.xml><?xml version="1.0" encoding="utf-8"?>
<p:tagLst xmlns:p="http://schemas.openxmlformats.org/presentationml/2006/main">
  <p:tag name="KSO_WM_UNIT_COLOR_SCHEME_SHAPE_ID" val="59"/>
  <p:tag name="KSO_WM_UNIT_COLOR_SCHEME_PARENT_PAGE" val="0_3"/>
  <p:tag name="KSO_WM_UNIT_ADJUSTLAYOUT_ID" val="59"/>
  <p:tag name="KSO_WM_UNIT_FOIL_COLOR" val="1"/>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b"/>
  <p:tag name="KSO_WM_UNIT_TYPE" val="l_h_i"/>
  <p:tag name="KSO_WM_UNIT_INDEX" val="1_4_1"/>
  <p:tag name="KSO_WM_UNIT_ID" val="diagram20196515_3*l_h_i*1_4_1"/>
  <p:tag name="KSO_WM_TEMPLATE_CATEGORY" val="diagram"/>
  <p:tag name="KSO_WM_TEMPLATE_INDEX" val="20196515"/>
  <p:tag name="KSO_WM_UNIT_LAYERLEVEL" val="1_1_1"/>
  <p:tag name="KSO_WM_TAG_VERSION" val="1.0"/>
  <p:tag name="KSO_WM_BEAUTIFY_FLAG" val="#wm#"/>
  <p:tag name="KSO_WM_UNIT_FILL_FORE_SCHEMECOLOR_INDEX" val="14"/>
  <p:tag name="KSO_WM_UNIT_FILL_TYPE" val="1"/>
  <p:tag name="KSO_WM_UNIT_TEXT_FILL_FORE_SCHEMECOLOR_INDEX" val="2"/>
  <p:tag name="KSO_WM_UNIT_TEXT_FILL_TYPE" val="1"/>
  <p:tag name="KSO_WM_UNIT_USESOURCEFORMAT_APPLY" val="1"/>
</p:tagLst>
</file>

<file path=ppt/tags/tag117.xml><?xml version="1.0" encoding="utf-8"?>
<p:tagLst xmlns:p="http://schemas.openxmlformats.org/presentationml/2006/main">
  <p:tag name="KSO_WM_UNIT_TEXT_PART_ID_V2" val="c-1-1"/>
  <p:tag name="KSO_WM_UNIT_COLOR_SCHEME_SHAPE_ID" val="27"/>
  <p:tag name="KSO_WM_UNIT_COLOR_SCHEME_PARENT_PAGE" val="0_3"/>
  <p:tag name="KSO_WM_UNIT_ADJUSTLAYOUT_ID" val="27"/>
  <p:tag name="KSO_WM_UNIT_DIAGRAM_MODELTYPE" val="stripeEnum"/>
  <p:tag name="KSO_WM_UNIT_ISCONTENTSTITLE" val="0"/>
  <p:tag name="KSO_WM_UNIT_PRESET_TEXT" val="单击添加小标题"/>
  <p:tag name="KSO_WM_UNIT_NOCLEAR" val="0"/>
  <p:tag name="KSO_WM_UNIT_VALUE" val="9"/>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96515_3*l_h_a*1_1_1"/>
  <p:tag name="KSO_WM_TEMPLATE_CATEGORY" val="diagram"/>
  <p:tag name="KSO_WM_TEMPLATE_INDEX" val="20196515"/>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118.xml><?xml version="1.0" encoding="utf-8"?>
<p:tagLst xmlns:p="http://schemas.openxmlformats.org/presentationml/2006/main">
  <p:tag name="KSO_WM_UNIT_TEXT_PART_ID_V2" val="d-1-1"/>
  <p:tag name="KSO_WM_UNIT_COLOR_SCHEME_SHAPE_ID" val="35"/>
  <p:tag name="KSO_WM_UNIT_COLOR_SCHEME_PARENT_PAGE" val="0_3"/>
  <p:tag name="KSO_WM_UNIT_ADJUSTLAYOUT_ID" val="35"/>
  <p:tag name="KSO_WM_UNIT_DIAGRAM_MODELTYPE" val="stripeEnum"/>
  <p:tag name="KSO_WM_UNIT_PRESET_TEXT" val="点击此处添加正文内容，文字是您思想的提炼，请尽量言简意赅的阐述您的观点。恰如其分的表达观点往往事半功倍。"/>
  <p:tag name="KSO_WM_UNIT_NOCLEAR" val="0"/>
  <p:tag name="KSO_WM_UNIT_VALUE" val="6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196515_3*l_h_f*1_1_1"/>
  <p:tag name="KSO_WM_TEMPLATE_CATEGORY" val="diagram"/>
  <p:tag name="KSO_WM_TEMPLATE_INDEX" val="20196515"/>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119.xml><?xml version="1.0" encoding="utf-8"?>
<p:tagLst xmlns:p="http://schemas.openxmlformats.org/presentationml/2006/main">
  <p:tag name="KSO_WM_UNIT_COLOR_SCHEME_SHAPE_ID" val="37"/>
  <p:tag name="KSO_WM_UNIT_COLOR_SCHEME_PARENT_PAGE" val="0_3"/>
  <p:tag name="KSO_WM_UNIT_ADJUSTLAYOUT_ID" val="37"/>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2"/>
  <p:tag name="KSO_WM_UNIT_ID" val="diagram20196515_3*l_h_i*1_1_2"/>
  <p:tag name="KSO_WM_TEMPLATE_CATEGORY" val="diagram"/>
  <p:tag name="KSO_WM_TEMPLATE_INDEX" val="20196515"/>
  <p:tag name="KSO_WM_UNIT_LAYERLEVEL" val="1_1_1"/>
  <p:tag name="KSO_WM_TAG_VERSION" val="1.0"/>
  <p:tag name="KSO_WM_BEAUTIFY_FLAG" val="#wm#"/>
  <p:tag name="KSO_WM_UNIT_TEXT_FILL_FORE_SCHEMECOLOR_INDEX" val="15"/>
  <p:tag name="KSO_WM_UNIT_TEXT_FILL_TYPE" val="1"/>
  <p:tag name="KSO_WM_UNIT_USESOURCEFORMAT_APPLY" val="1"/>
</p:tagLst>
</file>

<file path=ppt/tags/tag12.xml><?xml version="1.0" encoding="utf-8"?>
<p:tagLst xmlns:p="http://schemas.openxmlformats.org/presentationml/2006/main">
  <p:tag name="KSO_WM_UNIT_FILL_FORE_SCHEMECOLOR_INDEX_1_BRIGHTNESS" val="0.15"/>
  <p:tag name="KSO_WM_UNIT_FILL_FORE_SCHEMECOLOR_INDEX_1" val="5"/>
  <p:tag name="KSO_WM_UNIT_FILL_FORE_SCHEMECOLOR_INDEX_1_POS" val="0"/>
  <p:tag name="KSO_WM_UNIT_FILL_FORE_SCHEMECOLOR_INDEX_1_TRANS" val="0"/>
  <p:tag name="KSO_WM_UNIT_FILL_FORE_SCHEMECOLOR_INDEX_2_BRIGHTNESS" val="0.02"/>
  <p:tag name="KSO_WM_UNIT_FILL_FORE_SCHEMECOLOR_INDEX_2" val="5"/>
  <p:tag name="KSO_WM_UNIT_FILL_FORE_SCHEMECOLOR_INDEX_2_POS" val="0.53"/>
  <p:tag name="KSO_WM_UNIT_FILL_FORE_SCHEMECOLOR_INDEX_2_TRANS" val="0"/>
  <p:tag name="KSO_WM_UNIT_FILL_FORE_SCHEMECOLOR_INDEX_3_BRIGHTNESS" val="-0.15"/>
  <p:tag name="KSO_WM_UNIT_FILL_FORE_SCHEMECOLOR_INDEX_3" val="5"/>
  <p:tag name="KSO_WM_UNIT_FILL_FORE_SCHEMECOLOR_INDEX_3_POS" val="1"/>
  <p:tag name="KSO_WM_UNIT_FILL_FORE_SCHEMECOLOR_INDEX_3_TRANS" val="0"/>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14"/>
  <p:tag name="KSO_WM_UNIT_TEXT_FILL_TYPE" val="1"/>
</p:tagLst>
</file>

<file path=ppt/tags/tag120.xml><?xml version="1.0" encoding="utf-8"?>
<p:tagLst xmlns:p="http://schemas.openxmlformats.org/presentationml/2006/main">
  <p:tag name="KSO_WM_UNIT_TEXT_PART_ID_V2" val="d-1-1"/>
  <p:tag name="KSO_WM_UNIT_COLOR_SCHEME_SHAPE_ID" val="33"/>
  <p:tag name="KSO_WM_UNIT_COLOR_SCHEME_PARENT_PAGE" val="0_3"/>
  <p:tag name="KSO_WM_UNIT_ADJUSTLAYOUT_ID" val="33"/>
  <p:tag name="KSO_WM_UNIT_DIAGRAM_MODELTYPE" val="stripeEnum"/>
  <p:tag name="KSO_WM_UNIT_PRESET_TEXT" val="点击此处添加正文内容，文字是您思想的提炼，请尽量言简意赅的阐述您的观点。恰如其分的表达观点往往事半功倍。"/>
  <p:tag name="KSO_WM_UNIT_NOCLEAR" val="0"/>
  <p:tag name="KSO_WM_UNIT_VALUE" val="6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196515_3*l_h_f*1_2_1"/>
  <p:tag name="KSO_WM_TEMPLATE_CATEGORY" val="diagram"/>
  <p:tag name="KSO_WM_TEMPLATE_INDEX" val="20196515"/>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121.xml><?xml version="1.0" encoding="utf-8"?>
<p:tagLst xmlns:p="http://schemas.openxmlformats.org/presentationml/2006/main">
  <p:tag name="KSO_WM_UNIT_COLOR_SCHEME_SHAPE_ID" val="38"/>
  <p:tag name="KSO_WM_UNIT_COLOR_SCHEME_PARENT_PAGE" val="0_3"/>
  <p:tag name="KSO_WM_UNIT_ADJUSTLAYOUT_ID" val="38"/>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2"/>
  <p:tag name="KSO_WM_UNIT_ID" val="diagram20196515_3*l_h_i*1_2_2"/>
  <p:tag name="KSO_WM_TEMPLATE_CATEGORY" val="diagram"/>
  <p:tag name="KSO_WM_TEMPLATE_INDEX" val="20196515"/>
  <p:tag name="KSO_WM_UNIT_LAYERLEVEL" val="1_1_1"/>
  <p:tag name="KSO_WM_TAG_VERSION" val="1.0"/>
  <p:tag name="KSO_WM_BEAUTIFY_FLAG" val="#wm#"/>
  <p:tag name="KSO_WM_UNIT_TEXT_FILL_FORE_SCHEMECOLOR_INDEX" val="15"/>
  <p:tag name="KSO_WM_UNIT_TEXT_FILL_TYPE" val="1"/>
  <p:tag name="KSO_WM_UNIT_USESOURCEFORMAT_APPLY" val="1"/>
</p:tagLst>
</file>

<file path=ppt/tags/tag122.xml><?xml version="1.0" encoding="utf-8"?>
<p:tagLst xmlns:p="http://schemas.openxmlformats.org/presentationml/2006/main">
  <p:tag name="KSO_WM_UNIT_TEXT_PART_ID_V2" val="c-1-1"/>
  <p:tag name="KSO_WM_UNIT_COLOR_SCHEME_SHAPE_ID" val="27"/>
  <p:tag name="KSO_WM_UNIT_COLOR_SCHEME_PARENT_PAGE" val="0_3"/>
  <p:tag name="KSO_WM_UNIT_ADJUSTLAYOUT_ID" val="27"/>
  <p:tag name="KSO_WM_UNIT_DIAGRAM_MODELTYPE" val="stripeEnum"/>
  <p:tag name="KSO_WM_UNIT_ISCONTENTSTITLE" val="0"/>
  <p:tag name="KSO_WM_UNIT_PRESET_TEXT" val="单击添加小标题"/>
  <p:tag name="KSO_WM_UNIT_NOCLEAR" val="0"/>
  <p:tag name="KSO_WM_UNIT_VALUE" val="9"/>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96515_3*l_h_a*1_1_1"/>
  <p:tag name="KSO_WM_TEMPLATE_CATEGORY" val="diagram"/>
  <p:tag name="KSO_WM_TEMPLATE_INDEX" val="20196515"/>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123.xml><?xml version="1.0" encoding="utf-8"?>
<p:tagLst xmlns:p="http://schemas.openxmlformats.org/presentationml/2006/main">
  <p:tag name="KSO_WM_UNIT_FILL_FORE_SCHEMECOLOR_INDEX_1_BRIGHTNESS" val="0.15"/>
  <p:tag name="KSO_WM_UNIT_FILL_FORE_SCHEMECOLOR_INDEX_1" val="5"/>
  <p:tag name="KSO_WM_UNIT_FILL_FORE_SCHEMECOLOR_INDEX_1_POS" val="0"/>
  <p:tag name="KSO_WM_UNIT_FILL_FORE_SCHEMECOLOR_INDEX_1_TRANS" val="0"/>
  <p:tag name="KSO_WM_UNIT_FILL_FORE_SCHEMECOLOR_INDEX_2_BRIGHTNESS" val="0.02"/>
  <p:tag name="KSO_WM_UNIT_FILL_FORE_SCHEMECOLOR_INDEX_2" val="5"/>
  <p:tag name="KSO_WM_UNIT_FILL_FORE_SCHEMECOLOR_INDEX_2_POS" val="0.53"/>
  <p:tag name="KSO_WM_UNIT_FILL_FORE_SCHEMECOLOR_INDEX_2_TRANS" val="0"/>
  <p:tag name="KSO_WM_UNIT_FILL_FORE_SCHEMECOLOR_INDEX_3_BRIGHTNESS" val="-0.15"/>
  <p:tag name="KSO_WM_UNIT_FILL_FORE_SCHEMECOLOR_INDEX_3" val="5"/>
  <p:tag name="KSO_WM_UNIT_FILL_FORE_SCHEMECOLOR_INDEX_3_POS" val="1"/>
  <p:tag name="KSO_WM_UNIT_FILL_FORE_SCHEMECOLOR_INDEX_3_TRANS" val="0"/>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14"/>
  <p:tag name="KSO_WM_UNIT_TEXT_FILL_TYPE" val="1"/>
</p:tagLst>
</file>

<file path=ppt/tags/tag124.xml><?xml version="1.0" encoding="utf-8"?>
<p:tagLst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Lst>
</file>

<file path=ppt/tags/tag125.xml><?xml version="1.0" encoding="utf-8"?>
<p:tagLst xmlns:p="http://schemas.openxmlformats.org/presentationml/2006/main">
  <p:tag name="KSO_WM_UNIT_COLOR_SCHEME_SHAPE_ID" val="29"/>
  <p:tag name="KSO_WM_UNIT_COLOR_SCHEME_PARENT_PAGE" val="0_3"/>
  <p:tag name="KSO_WM_UNIT_ADJUSTLAYOUT_ID" val="29"/>
  <p:tag name="KSO_WM_UNIT_FOIL_COLOR" val="1"/>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b"/>
  <p:tag name="KSO_WM_UNIT_TYPE" val="l_h_i"/>
  <p:tag name="KSO_WM_UNIT_INDEX" val="1_1_3"/>
  <p:tag name="KSO_WM_UNIT_ID" val="diagram20196515_3*l_h_i*1_1_3"/>
  <p:tag name="KSO_WM_TEMPLATE_CATEGORY" val="diagram"/>
  <p:tag name="KSO_WM_TEMPLATE_INDEX" val="20196515"/>
  <p:tag name="KSO_WM_UNIT_LAYERLEVEL" val="1_1_1"/>
  <p:tag name="KSO_WM_TAG_VERSION" val="1.0"/>
  <p:tag name="KSO_WM_BEAUTIFY_FLAG" val="#wm#"/>
  <p:tag name="KSO_WM_UNIT_FILL_FORE_SCHEMECOLOR_INDEX" val="14"/>
  <p:tag name="KSO_WM_UNIT_FILL_TYPE" val="1"/>
  <p:tag name="KSO_WM_UNIT_TEXT_FILL_FORE_SCHEMECOLOR_INDEX" val="2"/>
  <p:tag name="KSO_WM_UNIT_TEXT_FILL_TYPE" val="1"/>
  <p:tag name="KSO_WM_UNIT_USESOURCEFORMAT_APPLY" val="1"/>
</p:tagLst>
</file>

<file path=ppt/tags/tag126.xml><?xml version="1.0" encoding="utf-8"?>
<p:tagLst xmlns:p="http://schemas.openxmlformats.org/presentationml/2006/main">
  <p:tag name="KSO_WM_UNIT_COLOR_SCHEME_SHAPE_ID" val="59"/>
  <p:tag name="KSO_WM_UNIT_COLOR_SCHEME_PARENT_PAGE" val="0_3"/>
  <p:tag name="KSO_WM_UNIT_ADJUSTLAYOUT_ID" val="59"/>
  <p:tag name="KSO_WM_UNIT_FOIL_COLOR" val="1"/>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b"/>
  <p:tag name="KSO_WM_UNIT_TYPE" val="l_h_i"/>
  <p:tag name="KSO_WM_UNIT_INDEX" val="1_4_1"/>
  <p:tag name="KSO_WM_UNIT_ID" val="diagram20196515_3*l_h_i*1_4_1"/>
  <p:tag name="KSO_WM_TEMPLATE_CATEGORY" val="diagram"/>
  <p:tag name="KSO_WM_TEMPLATE_INDEX" val="20196515"/>
  <p:tag name="KSO_WM_UNIT_LAYERLEVEL" val="1_1_1"/>
  <p:tag name="KSO_WM_TAG_VERSION" val="1.0"/>
  <p:tag name="KSO_WM_BEAUTIFY_FLAG" val="#wm#"/>
  <p:tag name="KSO_WM_UNIT_FILL_FORE_SCHEMECOLOR_INDEX" val="14"/>
  <p:tag name="KSO_WM_UNIT_FILL_TYPE" val="1"/>
  <p:tag name="KSO_WM_UNIT_TEXT_FILL_FORE_SCHEMECOLOR_INDEX" val="2"/>
  <p:tag name="KSO_WM_UNIT_TEXT_FILL_TYPE" val="1"/>
  <p:tag name="KSO_WM_UNIT_USESOURCEFORMAT_APPLY" val="1"/>
</p:tagLst>
</file>

<file path=ppt/tags/tag127.xml><?xml version="1.0" encoding="utf-8"?>
<p:tagLst xmlns:p="http://schemas.openxmlformats.org/presentationml/2006/main">
  <p:tag name="KSO_WM_UNIT_TEXT_PART_ID_V2" val="c-1-1"/>
  <p:tag name="KSO_WM_UNIT_COLOR_SCHEME_SHAPE_ID" val="27"/>
  <p:tag name="KSO_WM_UNIT_COLOR_SCHEME_PARENT_PAGE" val="0_3"/>
  <p:tag name="KSO_WM_UNIT_ADJUSTLAYOUT_ID" val="27"/>
  <p:tag name="KSO_WM_UNIT_DIAGRAM_MODELTYPE" val="stripeEnum"/>
  <p:tag name="KSO_WM_UNIT_ISCONTENTSTITLE" val="0"/>
  <p:tag name="KSO_WM_UNIT_PRESET_TEXT" val="单击添加小标题"/>
  <p:tag name="KSO_WM_UNIT_NOCLEAR" val="0"/>
  <p:tag name="KSO_WM_UNIT_VALUE" val="9"/>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96515_3*l_h_a*1_1_1"/>
  <p:tag name="KSO_WM_TEMPLATE_CATEGORY" val="diagram"/>
  <p:tag name="KSO_WM_TEMPLATE_INDEX" val="20196515"/>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128.xml><?xml version="1.0" encoding="utf-8"?>
<p:tagLst xmlns:p="http://schemas.openxmlformats.org/presentationml/2006/main">
  <p:tag name="KSO_WM_UNIT_TEXT_PART_ID_V2" val="d-1-1"/>
  <p:tag name="KSO_WM_UNIT_COLOR_SCHEME_SHAPE_ID" val="35"/>
  <p:tag name="KSO_WM_UNIT_COLOR_SCHEME_PARENT_PAGE" val="0_3"/>
  <p:tag name="KSO_WM_UNIT_ADJUSTLAYOUT_ID" val="35"/>
  <p:tag name="KSO_WM_UNIT_DIAGRAM_MODELTYPE" val="stripeEnum"/>
  <p:tag name="KSO_WM_UNIT_PRESET_TEXT" val="点击此处添加正文内容，文字是您思想的提炼，请尽量言简意赅的阐述您的观点。恰如其分的表达观点往往事半功倍。"/>
  <p:tag name="KSO_WM_UNIT_NOCLEAR" val="0"/>
  <p:tag name="KSO_WM_UNIT_VALUE" val="6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196515_3*l_h_f*1_1_1"/>
  <p:tag name="KSO_WM_TEMPLATE_CATEGORY" val="diagram"/>
  <p:tag name="KSO_WM_TEMPLATE_INDEX" val="20196515"/>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129.xml><?xml version="1.0" encoding="utf-8"?>
<p:tagLst xmlns:p="http://schemas.openxmlformats.org/presentationml/2006/main">
  <p:tag name="KSO_WM_UNIT_COLOR_SCHEME_SHAPE_ID" val="37"/>
  <p:tag name="KSO_WM_UNIT_COLOR_SCHEME_PARENT_PAGE" val="0_3"/>
  <p:tag name="KSO_WM_UNIT_ADJUSTLAYOUT_ID" val="37"/>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2"/>
  <p:tag name="KSO_WM_UNIT_ID" val="diagram20196515_3*l_h_i*1_1_2"/>
  <p:tag name="KSO_WM_TEMPLATE_CATEGORY" val="diagram"/>
  <p:tag name="KSO_WM_TEMPLATE_INDEX" val="20196515"/>
  <p:tag name="KSO_WM_UNIT_LAYERLEVEL" val="1_1_1"/>
  <p:tag name="KSO_WM_TAG_VERSION" val="1.0"/>
  <p:tag name="KSO_WM_BEAUTIFY_FLAG" val="#wm#"/>
  <p:tag name="KSO_WM_UNIT_TEXT_FILL_FORE_SCHEMECOLOR_INDEX" val="15"/>
  <p:tag name="KSO_WM_UNIT_TEXT_FILL_TYPE" val="1"/>
  <p:tag name="KSO_WM_UNIT_USESOURCEFORMAT_APPLY" val="1"/>
</p:tagLst>
</file>

<file path=ppt/tags/tag13.xml><?xml version="1.0" encoding="utf-8"?>
<p:tagLst xmlns:p="http://schemas.openxmlformats.org/presentationml/2006/main">
  <p:tag name="KSO_WM_UNIT_TEXT_FILL_FORE_SCHEMECOLOR_INDEX_BRIGHTNESS" val="0"/>
  <p:tag name="KSO_WM_UNIT_TEXT_FILL_FORE_SCHEMECOLOR_INDEX" val="5"/>
  <p:tag name="KSO_WM_UNIT_TEXT_FILL_TYPE" val="1"/>
</p:tagLst>
</file>

<file path=ppt/tags/tag130.xml><?xml version="1.0" encoding="utf-8"?>
<p:tagLst xmlns:p="http://schemas.openxmlformats.org/presentationml/2006/main">
  <p:tag name="KSO_WM_UNIT_TEXT_PART_ID_V2" val="d-1-1"/>
  <p:tag name="KSO_WM_UNIT_COLOR_SCHEME_SHAPE_ID" val="33"/>
  <p:tag name="KSO_WM_UNIT_COLOR_SCHEME_PARENT_PAGE" val="0_3"/>
  <p:tag name="KSO_WM_UNIT_ADJUSTLAYOUT_ID" val="33"/>
  <p:tag name="KSO_WM_UNIT_DIAGRAM_MODELTYPE" val="stripeEnum"/>
  <p:tag name="KSO_WM_UNIT_PRESET_TEXT" val="点击此处添加正文内容，文字是您思想的提炼，请尽量言简意赅的阐述您的观点。恰如其分的表达观点往往事半功倍。"/>
  <p:tag name="KSO_WM_UNIT_NOCLEAR" val="0"/>
  <p:tag name="KSO_WM_UNIT_VALUE" val="6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196515_3*l_h_f*1_2_1"/>
  <p:tag name="KSO_WM_TEMPLATE_CATEGORY" val="diagram"/>
  <p:tag name="KSO_WM_TEMPLATE_INDEX" val="20196515"/>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131.xml><?xml version="1.0" encoding="utf-8"?>
<p:tagLst xmlns:p="http://schemas.openxmlformats.org/presentationml/2006/main">
  <p:tag name="KSO_WM_UNIT_COLOR_SCHEME_SHAPE_ID" val="38"/>
  <p:tag name="KSO_WM_UNIT_COLOR_SCHEME_PARENT_PAGE" val="0_3"/>
  <p:tag name="KSO_WM_UNIT_ADJUSTLAYOUT_ID" val="38"/>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2"/>
  <p:tag name="KSO_WM_UNIT_ID" val="diagram20196515_3*l_h_i*1_2_2"/>
  <p:tag name="KSO_WM_TEMPLATE_CATEGORY" val="diagram"/>
  <p:tag name="KSO_WM_TEMPLATE_INDEX" val="20196515"/>
  <p:tag name="KSO_WM_UNIT_LAYERLEVEL" val="1_1_1"/>
  <p:tag name="KSO_WM_TAG_VERSION" val="1.0"/>
  <p:tag name="KSO_WM_BEAUTIFY_FLAG" val="#wm#"/>
  <p:tag name="KSO_WM_UNIT_TEXT_FILL_FORE_SCHEMECOLOR_INDEX" val="15"/>
  <p:tag name="KSO_WM_UNIT_TEXT_FILL_TYPE" val="1"/>
  <p:tag name="KSO_WM_UNIT_USESOURCEFORMAT_APPLY" val="1"/>
</p:tagLst>
</file>

<file path=ppt/tags/tag132.xml><?xml version="1.0" encoding="utf-8"?>
<p:tagLst xmlns:p="http://schemas.openxmlformats.org/presentationml/2006/main">
  <p:tag name="KSO_WM_UNIT_TEXT_PART_ID_V2" val="c-1-1"/>
  <p:tag name="KSO_WM_UNIT_COLOR_SCHEME_SHAPE_ID" val="27"/>
  <p:tag name="KSO_WM_UNIT_COLOR_SCHEME_PARENT_PAGE" val="0_3"/>
  <p:tag name="KSO_WM_UNIT_ADJUSTLAYOUT_ID" val="27"/>
  <p:tag name="KSO_WM_UNIT_DIAGRAM_MODELTYPE" val="stripeEnum"/>
  <p:tag name="KSO_WM_UNIT_ISCONTENTSTITLE" val="0"/>
  <p:tag name="KSO_WM_UNIT_PRESET_TEXT" val="单击添加小标题"/>
  <p:tag name="KSO_WM_UNIT_NOCLEAR" val="0"/>
  <p:tag name="KSO_WM_UNIT_VALUE" val="9"/>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96515_3*l_h_a*1_1_1"/>
  <p:tag name="KSO_WM_TEMPLATE_CATEGORY" val="diagram"/>
  <p:tag name="KSO_WM_TEMPLATE_INDEX" val="20196515"/>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133.xml><?xml version="1.0" encoding="utf-8"?>
<p:tagLst xmlns:p="http://schemas.openxmlformats.org/presentationml/2006/main">
  <p:tag name="KSO_WM_UNIT_FILL_FORE_SCHEMECOLOR_INDEX_1_BRIGHTNESS" val="0.15"/>
  <p:tag name="KSO_WM_UNIT_FILL_FORE_SCHEMECOLOR_INDEX_1" val="5"/>
  <p:tag name="KSO_WM_UNIT_FILL_FORE_SCHEMECOLOR_INDEX_1_POS" val="0"/>
  <p:tag name="KSO_WM_UNIT_FILL_FORE_SCHEMECOLOR_INDEX_1_TRANS" val="0"/>
  <p:tag name="KSO_WM_UNIT_FILL_FORE_SCHEMECOLOR_INDEX_2_BRIGHTNESS" val="0.02"/>
  <p:tag name="KSO_WM_UNIT_FILL_FORE_SCHEMECOLOR_INDEX_2" val="5"/>
  <p:tag name="KSO_WM_UNIT_FILL_FORE_SCHEMECOLOR_INDEX_2_POS" val="0.53"/>
  <p:tag name="KSO_WM_UNIT_FILL_FORE_SCHEMECOLOR_INDEX_2_TRANS" val="0"/>
  <p:tag name="KSO_WM_UNIT_FILL_FORE_SCHEMECOLOR_INDEX_3_BRIGHTNESS" val="-0.15"/>
  <p:tag name="KSO_WM_UNIT_FILL_FORE_SCHEMECOLOR_INDEX_3" val="5"/>
  <p:tag name="KSO_WM_UNIT_FILL_FORE_SCHEMECOLOR_INDEX_3_POS" val="1"/>
  <p:tag name="KSO_WM_UNIT_FILL_FORE_SCHEMECOLOR_INDEX_3_TRANS" val="0"/>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14"/>
  <p:tag name="KSO_WM_UNIT_TEXT_FILL_TYPE" val="1"/>
</p:tagLst>
</file>

<file path=ppt/tags/tag134.xml><?xml version="1.0" encoding="utf-8"?>
<p:tagLst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Lst>
</file>

<file path=ppt/tags/tag135.xml><?xml version="1.0" encoding="utf-8"?>
<p:tagLst xmlns:p="http://schemas.openxmlformats.org/presentationml/2006/main">
  <p:tag name="KSO_WM_UNIT_FILL_FORE_SCHEMECOLOR_INDEX_BRIGHTNESS" val="0"/>
  <p:tag name="KSO_WM_UNIT_FILL_FORE_SCHEMECOLOR_INDEX" val="14"/>
  <p:tag name="KSO_WM_UNIT_FILL_TYPE" val="1"/>
  <p:tag name="KSO_WM_UNIT_LINE_FORE_SCHEMECOLOR_INDEX_BRIGHTNESS" val="-0.25"/>
  <p:tag name="KSO_WM_UNIT_LINE_FORE_SCHEMECOLOR_INDEX" val="14"/>
  <p:tag name="KSO_WM_UNIT_LINE_FILL_TYPE" val="2"/>
  <p:tag name="KSO_WM_UNIT_TEXT_FILL_FORE_SCHEMECOLOR_INDEX_BRIGHTNESS" val="0"/>
  <p:tag name="KSO_WM_UNIT_TEXT_FILL_FORE_SCHEMECOLOR_INDEX" val="13"/>
  <p:tag name="KSO_WM_UNIT_TEXT_FILL_TYPE" val="1"/>
</p:tagLst>
</file>

<file path=ppt/tags/tag136.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137.xml><?xml version="1.0" encoding="utf-8"?>
<p:tagLst xmlns:p="http://schemas.openxmlformats.org/presentationml/2006/main">
  <p:tag name="KSO_WM_UNIT_FILL_FORE_SCHEMECOLOR_INDEX_BRIGHTNESS" val="0"/>
  <p:tag name="KSO_WM_UNIT_FILL_FORE_SCHEMECOLOR_INDEX" val="6"/>
  <p:tag name="KSO_WM_UNIT_FILL_TYPE" val="1"/>
</p:tagLst>
</file>

<file path=ppt/tags/tag138.xml><?xml version="1.0" encoding="utf-8"?>
<p:tagLst xmlns:p="http://schemas.openxmlformats.org/presentationml/2006/main">
  <p:tag name="KSO_WM_UNIT_FILL_FORE_SCHEMECOLOR_INDEX_BRIGHTNESS" val="0"/>
  <p:tag name="KSO_WM_UNIT_FILL_FORE_SCHEMECOLOR_INDEX" val="14"/>
  <p:tag name="KSO_WM_UNIT_FILL_TYPE" val="1"/>
  <p:tag name="KSO_WM_UNIT_LINE_FORE_SCHEMECOLOR_INDEX_BRIGHTNESS" val="-0.25"/>
  <p:tag name="KSO_WM_UNIT_LINE_FORE_SCHEMECOLOR_INDEX" val="14"/>
  <p:tag name="KSO_WM_UNIT_LINE_FILL_TYPE" val="2"/>
  <p:tag name="KSO_WM_UNIT_TEXT_FILL_FORE_SCHEMECOLOR_INDEX_BRIGHTNESS" val="0"/>
  <p:tag name="KSO_WM_UNIT_TEXT_FILL_FORE_SCHEMECOLOR_INDEX" val="13"/>
  <p:tag name="KSO_WM_UNIT_TEXT_FILL_TYPE" val="1"/>
</p:tagLst>
</file>

<file path=ppt/tags/tag139.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1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40.xml><?xml version="1.0" encoding="utf-8"?>
<p:tagLst xmlns:p="http://schemas.openxmlformats.org/presentationml/2006/main">
  <p:tag name="KSO_WM_UNIT_FILL_FORE_SCHEMECOLOR_INDEX_BRIGHTNESS" val="0"/>
  <p:tag name="KSO_WM_UNIT_FILL_FORE_SCHEMECOLOR_INDEX" val="6"/>
  <p:tag name="KSO_WM_UNIT_FILL_TYPE" val="1"/>
</p:tagLst>
</file>

<file path=ppt/tags/tag141.xml><?xml version="1.0" encoding="utf-8"?>
<p:tagLst xmlns:p="http://schemas.openxmlformats.org/presentationml/2006/main">
  <p:tag name="KSO_WM_UNIT_FILL_FORE_SCHEMECOLOR_INDEX_BRIGHTNESS" val="-0.15"/>
  <p:tag name="KSO_WM_UNIT_FILL_FORE_SCHEMECOLOR_INDEX" val="14"/>
  <p:tag name="KSO_WM_UNIT_FILL_TYPE" val="1"/>
</p:tagLst>
</file>

<file path=ppt/tags/tag142.xml><?xml version="1.0" encoding="utf-8"?>
<p:tagLst xmlns:p="http://schemas.openxmlformats.org/presentationml/2006/main">
  <p:tag name="KSO_WM_UNIT_FILL_FORE_SCHEMECOLOR_INDEX_1_BRIGHTNESS" val="0.15"/>
  <p:tag name="KSO_WM_UNIT_FILL_FORE_SCHEMECOLOR_INDEX_1" val="5"/>
  <p:tag name="KSO_WM_UNIT_FILL_FORE_SCHEMECOLOR_INDEX_1_POS" val="0"/>
  <p:tag name="KSO_WM_UNIT_FILL_FORE_SCHEMECOLOR_INDEX_1_TRANS" val="0"/>
  <p:tag name="KSO_WM_UNIT_FILL_FORE_SCHEMECOLOR_INDEX_2_BRIGHTNESS" val="0.02"/>
  <p:tag name="KSO_WM_UNIT_FILL_FORE_SCHEMECOLOR_INDEX_2" val="5"/>
  <p:tag name="KSO_WM_UNIT_FILL_FORE_SCHEMECOLOR_INDEX_2_POS" val="0.53"/>
  <p:tag name="KSO_WM_UNIT_FILL_FORE_SCHEMECOLOR_INDEX_2_TRANS" val="0"/>
  <p:tag name="KSO_WM_UNIT_FILL_FORE_SCHEMECOLOR_INDEX_3_BRIGHTNESS" val="-0.15"/>
  <p:tag name="KSO_WM_UNIT_FILL_FORE_SCHEMECOLOR_INDEX_3" val="5"/>
  <p:tag name="KSO_WM_UNIT_FILL_FORE_SCHEMECOLOR_INDEX_3_POS" val="1"/>
  <p:tag name="KSO_WM_UNIT_FILL_FORE_SCHEMECOLOR_INDEX_3_TRANS" val="0"/>
  <p:tag name="KSO_WM_UNIT_FILL_GRADIENT_TYPE" val="0"/>
  <p:tag name="KSO_WM_UNIT_FILL_GRADIENT_ANGLE" val="90"/>
  <p:tag name="KSO_WM_UNIT_FILL_GRADIENT_Direction" val="1"/>
  <p:tag name="KSO_WM_UNIT_FILL_TYPE" val="3"/>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14"/>
  <p:tag name="KSO_WM_UNIT_TEXT_FILL_TYPE" val="1"/>
</p:tagLst>
</file>

<file path=ppt/tags/tag143.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44.xml><?xml version="1.0" encoding="utf-8"?>
<p:tagLst xmlns:p="http://schemas.openxmlformats.org/presentationml/2006/main">
  <p:tag name="KSO_WM_UNIT_FILL_FORE_SCHEMECOLOR_INDEX_BRIGHTNESS" val="0.6"/>
  <p:tag name="KSO_WM_UNIT_FILL_FORE_SCHEMECOLOR_INDEX" val="15"/>
  <p:tag name="KSO_WM_UNIT_FILL_TYPE" val="1"/>
  <p:tag name="KSO_WM_UNIT_TEXT_FILL_FORE_SCHEMECOLOR_INDEX_BRIGHTNESS" val="0"/>
  <p:tag name="KSO_WM_UNIT_TEXT_FILL_FORE_SCHEMECOLOR_INDEX" val="14"/>
  <p:tag name="KSO_WM_UNIT_TEXT_FILL_TYPE" val="1"/>
</p:tagLst>
</file>

<file path=ppt/tags/tag145.xml><?xml version="1.0" encoding="utf-8"?>
<p:tagLst xmlns:p="http://schemas.openxmlformats.org/presentationml/2006/main">
  <p:tag name="KSO_WM_UNIT_FILL_FORE_SCHEMECOLOR_INDEX_BRIGHTNESS" val="0.6"/>
  <p:tag name="KSO_WM_UNIT_FILL_FORE_SCHEMECOLOR_INDEX" val="15"/>
  <p:tag name="KSO_WM_UNIT_FILL_TYPE" val="1"/>
  <p:tag name="KSO_WM_UNIT_TEXT_FILL_FORE_SCHEMECOLOR_INDEX_BRIGHTNESS" val="0"/>
  <p:tag name="KSO_WM_UNIT_TEXT_FILL_FORE_SCHEMECOLOR_INDEX" val="14"/>
  <p:tag name="KSO_WM_UNIT_TEXT_FILL_TYPE" val="1"/>
</p:tagLst>
</file>

<file path=ppt/tags/tag146.xml><?xml version="1.0" encoding="utf-8"?>
<p:tagLst xmlns:p="http://schemas.openxmlformats.org/presentationml/2006/main">
  <p:tag name="KSO_WM_UNIT_FILL_FORE_SCHEMECOLOR_INDEX_1_BRIGHTNESS" val="0.15"/>
  <p:tag name="KSO_WM_UNIT_FILL_FORE_SCHEMECOLOR_INDEX_1" val="5"/>
  <p:tag name="KSO_WM_UNIT_FILL_FORE_SCHEMECOLOR_INDEX_1_POS" val="0"/>
  <p:tag name="KSO_WM_UNIT_FILL_FORE_SCHEMECOLOR_INDEX_1_TRANS" val="0"/>
  <p:tag name="KSO_WM_UNIT_FILL_FORE_SCHEMECOLOR_INDEX_2_BRIGHTNESS" val="0.02"/>
  <p:tag name="KSO_WM_UNIT_FILL_FORE_SCHEMECOLOR_INDEX_2" val="5"/>
  <p:tag name="KSO_WM_UNIT_FILL_FORE_SCHEMECOLOR_INDEX_2_POS" val="0.53"/>
  <p:tag name="KSO_WM_UNIT_FILL_FORE_SCHEMECOLOR_INDEX_2_TRANS" val="0"/>
  <p:tag name="KSO_WM_UNIT_FILL_FORE_SCHEMECOLOR_INDEX_3_BRIGHTNESS" val="-0.15"/>
  <p:tag name="KSO_WM_UNIT_FILL_FORE_SCHEMECOLOR_INDEX_3" val="5"/>
  <p:tag name="KSO_WM_UNIT_FILL_FORE_SCHEMECOLOR_INDEX_3_POS" val="1"/>
  <p:tag name="KSO_WM_UNIT_FILL_FORE_SCHEMECOLOR_INDEX_3_TRANS" val="0"/>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14"/>
  <p:tag name="KSO_WM_UNIT_TEXT_FILL_TYPE" val="1"/>
</p:tagLst>
</file>

<file path=ppt/tags/tag147.xml><?xml version="1.0" encoding="utf-8"?>
<p:tagLst xmlns:p="http://schemas.openxmlformats.org/presentationml/2006/main">
  <p:tag name="KSO_WM_UNIT_FILL_FORE_SCHEMECOLOR_INDEX_BRIGHTNESS" val="0.6"/>
  <p:tag name="KSO_WM_UNIT_FILL_FORE_SCHEMECOLOR_INDEX" val="15"/>
  <p:tag name="KSO_WM_UNIT_FILL_TYPE" val="1"/>
  <p:tag name="KSO_WM_UNIT_TEXT_FILL_FORE_SCHEMECOLOR_INDEX_BRIGHTNESS" val="0"/>
  <p:tag name="KSO_WM_UNIT_TEXT_FILL_FORE_SCHEMECOLOR_INDEX" val="14"/>
  <p:tag name="KSO_WM_UNIT_TEXT_FILL_TYPE" val="1"/>
</p:tagLst>
</file>

<file path=ppt/tags/tag148.xml><?xml version="1.0" encoding="utf-8"?>
<p:tagLst xmlns:p="http://schemas.openxmlformats.org/presentationml/2006/main">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13"/>
  <p:tag name="KSO_WM_UNIT_TEXT_FILL_TYPE" val="1"/>
</p:tagLst>
</file>

<file path=ppt/tags/tag149.xml><?xml version="1.0" encoding="utf-8"?>
<p:tagLst xmlns:p="http://schemas.openxmlformats.org/presentationml/2006/main">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13"/>
  <p:tag name="KSO_WM_UNIT_TEXT_FILL_TYPE" val="1"/>
</p:tagLst>
</file>

<file path=ppt/tags/tag15.xml><?xml version="1.0" encoding="utf-8"?>
<p:tagLst xmlns:p="http://schemas.openxmlformats.org/presentationml/2006/main">
  <p:tag name="KSO_WM_UNIT_FILL_FORE_SCHEMECOLOR_INDEX_BRIGHTNESS" val="0"/>
  <p:tag name="KSO_WM_UNIT_FILL_FORE_SCHEMECOLOR_INDEX" val="13"/>
  <p:tag name="KSO_WM_UNIT_FILL_TYPE" val="1"/>
  <p:tag name="KSO_WM_UNIT_TEXT_FILL_FORE_SCHEMECOLOR_INDEX_BRIGHTNESS" val="0"/>
  <p:tag name="KSO_WM_UNIT_TEXT_FILL_FORE_SCHEMECOLOR_INDEX" val="14"/>
  <p:tag name="KSO_WM_UNIT_TEXT_FILL_TYPE" val="1"/>
</p:tagLst>
</file>

<file path=ppt/tags/tag15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5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52.xml><?xml version="1.0" encoding="utf-8"?>
<p:tagLst xmlns:p="http://schemas.openxmlformats.org/presentationml/2006/main">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13"/>
  <p:tag name="KSO_WM_UNIT_TEXT_FILL_TYPE" val="1"/>
</p:tagLst>
</file>

<file path=ppt/tags/tag15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54.xml><?xml version="1.0" encoding="utf-8"?>
<p:tagLst xmlns:p="http://schemas.openxmlformats.org/presentationml/2006/main">
  <p:tag name="KSO_WM_UNIT_FILL_FORE_SCHEMECOLOR_INDEX_BRIGHTNESS" val="0"/>
  <p:tag name="KSO_WM_UNIT_FILL_FORE_SCHEMECOLOR_INDEX" val="14"/>
  <p:tag name="KSO_WM_UNIT_FILL_TYPE" val="1"/>
  <p:tag name="KSO_WM_UNIT_LINE_FORE_SCHEMECOLOR_INDEX_BRIGHTNESS" val="-0.25"/>
  <p:tag name="KSO_WM_UNIT_LINE_FORE_SCHEMECOLOR_INDEX" val="14"/>
  <p:tag name="KSO_WM_UNIT_LINE_FILL_TYPE" val="2"/>
  <p:tag name="KSO_WM_UNIT_TEXT_FILL_FORE_SCHEMECOLOR_INDEX_BRIGHTNESS" val="0"/>
  <p:tag name="KSO_WM_UNIT_TEXT_FILL_FORE_SCHEMECOLOR_INDEX" val="13"/>
  <p:tag name="KSO_WM_UNIT_TEXT_FILL_TYPE" val="1"/>
</p:tagLst>
</file>

<file path=ppt/tags/tag155.xml><?xml version="1.0" encoding="utf-8"?>
<p:tagLst xmlns:p="http://schemas.openxmlformats.org/presentationml/2006/main">
  <p:tag name="KSO_WM_UNIT_FILL_FORE_SCHEMECOLOR_INDEX_1_BRIGHTNESS" val="0.15"/>
  <p:tag name="KSO_WM_UNIT_FILL_FORE_SCHEMECOLOR_INDEX_1" val="5"/>
  <p:tag name="KSO_WM_UNIT_FILL_FORE_SCHEMECOLOR_INDEX_1_POS" val="0"/>
  <p:tag name="KSO_WM_UNIT_FILL_FORE_SCHEMECOLOR_INDEX_1_TRANS" val="0"/>
  <p:tag name="KSO_WM_UNIT_FILL_FORE_SCHEMECOLOR_INDEX_2_BRIGHTNESS" val="0.02"/>
  <p:tag name="KSO_WM_UNIT_FILL_FORE_SCHEMECOLOR_INDEX_2" val="5"/>
  <p:tag name="KSO_WM_UNIT_FILL_FORE_SCHEMECOLOR_INDEX_2_POS" val="0.53"/>
  <p:tag name="KSO_WM_UNIT_FILL_FORE_SCHEMECOLOR_INDEX_2_TRANS" val="0"/>
  <p:tag name="KSO_WM_UNIT_FILL_FORE_SCHEMECOLOR_INDEX_3_BRIGHTNESS" val="-0.15"/>
  <p:tag name="KSO_WM_UNIT_FILL_FORE_SCHEMECOLOR_INDEX_3" val="5"/>
  <p:tag name="KSO_WM_UNIT_FILL_FORE_SCHEMECOLOR_INDEX_3_POS" val="1"/>
  <p:tag name="KSO_WM_UNIT_FILL_FORE_SCHEMECOLOR_INDEX_3_TRANS" val="0"/>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14"/>
  <p:tag name="KSO_WM_UNIT_TEXT_FILL_TYPE" val="1"/>
</p:tagLst>
</file>

<file path=ppt/tags/tag156.xml><?xml version="1.0" encoding="utf-8"?>
<p:tagLst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Lst>
</file>

<file path=ppt/tags/tag157.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158.xml><?xml version="1.0" encoding="utf-8"?>
<p:tagLst xmlns:p="http://schemas.openxmlformats.org/presentationml/2006/main">
  <p:tag name="KSO_WM_UNIT_FILL_FORE_SCHEMECOLOR_INDEX_BRIGHTNESS" val="0"/>
  <p:tag name="KSO_WM_UNIT_FILL_FORE_SCHEMECOLOR_INDEX" val="6"/>
  <p:tag name="KSO_WM_UNIT_FILL_TYPE" val="1"/>
</p:tagLst>
</file>

<file path=ppt/tags/tag159.xml><?xml version="1.0" encoding="utf-8"?>
<p:tagLst xmlns:p="http://schemas.openxmlformats.org/presentationml/2006/main">
  <p:tag name="KSO_WM_UNIT_FILL_FORE_SCHEMECOLOR_INDEX_1_BRIGHTNESS" val="0.15"/>
  <p:tag name="KSO_WM_UNIT_FILL_FORE_SCHEMECOLOR_INDEX_1" val="5"/>
  <p:tag name="KSO_WM_UNIT_FILL_FORE_SCHEMECOLOR_INDEX_1_POS" val="0"/>
  <p:tag name="KSO_WM_UNIT_FILL_FORE_SCHEMECOLOR_INDEX_1_TRANS" val="0"/>
  <p:tag name="KSO_WM_UNIT_FILL_FORE_SCHEMECOLOR_INDEX_2_BRIGHTNESS" val="0.02"/>
  <p:tag name="KSO_WM_UNIT_FILL_FORE_SCHEMECOLOR_INDEX_2" val="5"/>
  <p:tag name="KSO_WM_UNIT_FILL_FORE_SCHEMECOLOR_INDEX_2_POS" val="0.53"/>
  <p:tag name="KSO_WM_UNIT_FILL_FORE_SCHEMECOLOR_INDEX_2_TRANS" val="0"/>
  <p:tag name="KSO_WM_UNIT_FILL_FORE_SCHEMECOLOR_INDEX_3_BRIGHTNESS" val="-0.15"/>
  <p:tag name="KSO_WM_UNIT_FILL_FORE_SCHEMECOLOR_INDEX_3" val="5"/>
  <p:tag name="KSO_WM_UNIT_FILL_FORE_SCHEMECOLOR_INDEX_3_POS" val="1"/>
  <p:tag name="KSO_WM_UNIT_FILL_FORE_SCHEMECOLOR_INDEX_3_TRANS" val="0"/>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14"/>
  <p:tag name="KSO_WM_UNIT_TEXT_FILL_TYPE" val="1"/>
</p:tagLst>
</file>

<file path=ppt/tags/tag16.xml><?xml version="1.0" encoding="utf-8"?>
<p:tagLst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Lst>
</file>

<file path=ppt/tags/tag160.xml><?xml version="1.0" encoding="utf-8"?>
<p:tagLst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Lst>
</file>

<file path=ppt/tags/tag161.xml><?xml version="1.0" encoding="utf-8"?>
<p:tagLst xmlns:p="http://schemas.openxmlformats.org/presentationml/2006/main">
  <p:tag name="KSO_WM_UNIT_FILL_FORE_SCHEMECOLOR_INDEX_BRIGHTNESS" val="0"/>
  <p:tag name="KSO_WM_UNIT_FILL_FORE_SCHEMECOLOR_INDEX" val="14"/>
  <p:tag name="KSO_WM_UNIT_FILL_TYPE" val="1"/>
  <p:tag name="KSO_WM_UNIT_LINE_FORE_SCHEMECOLOR_INDEX_BRIGHTNESS" val="-0.25"/>
  <p:tag name="KSO_WM_UNIT_LINE_FORE_SCHEMECOLOR_INDEX" val="14"/>
  <p:tag name="KSO_WM_UNIT_LINE_FILL_TYPE" val="2"/>
  <p:tag name="KSO_WM_UNIT_TEXT_FILL_FORE_SCHEMECOLOR_INDEX_BRIGHTNESS" val="0"/>
  <p:tag name="KSO_WM_UNIT_TEXT_FILL_FORE_SCHEMECOLOR_INDEX" val="13"/>
  <p:tag name="KSO_WM_UNIT_TEXT_FILL_TYPE" val="1"/>
</p:tagLst>
</file>

<file path=ppt/tags/tag162.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163.xml><?xml version="1.0" encoding="utf-8"?>
<p:tagLst xmlns:p="http://schemas.openxmlformats.org/presentationml/2006/main">
  <p:tag name="KSO_WM_UNIT_FILL_FORE_SCHEMECOLOR_INDEX_BRIGHTNESS" val="0"/>
  <p:tag name="KSO_WM_UNIT_FILL_FORE_SCHEMECOLOR_INDEX" val="6"/>
  <p:tag name="KSO_WM_UNIT_FILL_TYPE" val="1"/>
</p:tagLst>
</file>

<file path=ppt/tags/tag164.xml><?xml version="1.0" encoding="utf-8"?>
<p:tagLst xmlns:p="http://schemas.openxmlformats.org/presentationml/2006/main">
  <p:tag name="KSO_WM_UNIT_FILL_FORE_SCHEMECOLOR_INDEX_1_BRIGHTNESS" val="0.15"/>
  <p:tag name="KSO_WM_UNIT_FILL_FORE_SCHEMECOLOR_INDEX_1" val="5"/>
  <p:tag name="KSO_WM_UNIT_FILL_FORE_SCHEMECOLOR_INDEX_1_POS" val="0"/>
  <p:tag name="KSO_WM_UNIT_FILL_FORE_SCHEMECOLOR_INDEX_1_TRANS" val="0"/>
  <p:tag name="KSO_WM_UNIT_FILL_FORE_SCHEMECOLOR_INDEX_2_BRIGHTNESS" val="0.02"/>
  <p:tag name="KSO_WM_UNIT_FILL_FORE_SCHEMECOLOR_INDEX_2" val="5"/>
  <p:tag name="KSO_WM_UNIT_FILL_FORE_SCHEMECOLOR_INDEX_2_POS" val="0.53"/>
  <p:tag name="KSO_WM_UNIT_FILL_FORE_SCHEMECOLOR_INDEX_2_TRANS" val="0"/>
  <p:tag name="KSO_WM_UNIT_FILL_FORE_SCHEMECOLOR_INDEX_3_BRIGHTNESS" val="-0.15"/>
  <p:tag name="KSO_WM_UNIT_FILL_FORE_SCHEMECOLOR_INDEX_3" val="5"/>
  <p:tag name="KSO_WM_UNIT_FILL_FORE_SCHEMECOLOR_INDEX_3_POS" val="1"/>
  <p:tag name="KSO_WM_UNIT_FILL_FORE_SCHEMECOLOR_INDEX_3_TRANS" val="0"/>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14"/>
  <p:tag name="KSO_WM_UNIT_TEXT_FILL_TYPE" val="1"/>
</p:tagLst>
</file>

<file path=ppt/tags/tag165.xml><?xml version="1.0" encoding="utf-8"?>
<p:tagLst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Lst>
</file>

<file path=ppt/tags/tag166.xml><?xml version="1.0" encoding="utf-8"?>
<p:tagLst xmlns:p="http://schemas.openxmlformats.org/presentationml/2006/main">
  <p:tag name="KSO_WM_UNIT_FILL_FORE_SCHEMECOLOR_INDEX_BRIGHTNESS" val="0"/>
  <p:tag name="KSO_WM_UNIT_FILL_FORE_SCHEMECOLOR_INDEX" val="14"/>
  <p:tag name="KSO_WM_UNIT_FILL_TYPE" val="1"/>
  <p:tag name="KSO_WM_UNIT_LINE_FORE_SCHEMECOLOR_INDEX_BRIGHTNESS" val="-0.25"/>
  <p:tag name="KSO_WM_UNIT_LINE_FORE_SCHEMECOLOR_INDEX" val="14"/>
  <p:tag name="KSO_WM_UNIT_LINE_FILL_TYPE" val="2"/>
  <p:tag name="KSO_WM_UNIT_TEXT_FILL_FORE_SCHEMECOLOR_INDEX_BRIGHTNESS" val="0"/>
  <p:tag name="KSO_WM_UNIT_TEXT_FILL_FORE_SCHEMECOLOR_INDEX" val="13"/>
  <p:tag name="KSO_WM_UNIT_TEXT_FILL_TYPE" val="1"/>
</p:tagLst>
</file>

<file path=ppt/tags/tag167.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168.xml><?xml version="1.0" encoding="utf-8"?>
<p:tagLst xmlns:p="http://schemas.openxmlformats.org/presentationml/2006/main">
  <p:tag name="KSO_WM_UNIT_FILL_FORE_SCHEMECOLOR_INDEX_BRIGHTNESS" val="0"/>
  <p:tag name="KSO_WM_UNIT_FILL_FORE_SCHEMECOLOR_INDEX" val="6"/>
  <p:tag name="KSO_WM_UNIT_FILL_TYPE" val="1"/>
</p:tagLst>
</file>

<file path=ppt/tags/tag169.xml><?xml version="1.0" encoding="utf-8"?>
<p:tagLst xmlns:p="http://schemas.openxmlformats.org/presentationml/2006/main">
  <p:tag name="KSO_WM_UNIT_FILL_FORE_SCHEMECOLOR_INDEX_BRIGHTNESS" val="-0.15"/>
  <p:tag name="KSO_WM_UNIT_FILL_FORE_SCHEMECOLOR_INDEX" val="14"/>
  <p:tag name="KSO_WM_UNIT_FILL_TYPE" val="1"/>
</p:tagLst>
</file>

<file path=ppt/tags/tag17.xml><?xml version="1.0" encoding="utf-8"?>
<p:tagLst xmlns:p="http://schemas.openxmlformats.org/presentationml/2006/main">
  <p:tag name="KSO_WM_UNIT_FILL_FORE_SCHEMECOLOR_INDEX_1_BRIGHTNESS" val="0.15"/>
  <p:tag name="KSO_WM_UNIT_FILL_FORE_SCHEMECOLOR_INDEX_1" val="5"/>
  <p:tag name="KSO_WM_UNIT_FILL_FORE_SCHEMECOLOR_INDEX_1_POS" val="0"/>
  <p:tag name="KSO_WM_UNIT_FILL_FORE_SCHEMECOLOR_INDEX_1_TRANS" val="0"/>
  <p:tag name="KSO_WM_UNIT_FILL_FORE_SCHEMECOLOR_INDEX_2_BRIGHTNESS" val="0.02"/>
  <p:tag name="KSO_WM_UNIT_FILL_FORE_SCHEMECOLOR_INDEX_2" val="5"/>
  <p:tag name="KSO_WM_UNIT_FILL_FORE_SCHEMECOLOR_INDEX_2_POS" val="0.53"/>
  <p:tag name="KSO_WM_UNIT_FILL_FORE_SCHEMECOLOR_INDEX_2_TRANS" val="0"/>
  <p:tag name="KSO_WM_UNIT_FILL_FORE_SCHEMECOLOR_INDEX_3_BRIGHTNESS" val="-0.15"/>
  <p:tag name="KSO_WM_UNIT_FILL_FORE_SCHEMECOLOR_INDEX_3" val="5"/>
  <p:tag name="KSO_WM_UNIT_FILL_FORE_SCHEMECOLOR_INDEX_3_POS" val="1"/>
  <p:tag name="KSO_WM_UNIT_FILL_FORE_SCHEMECOLOR_INDEX_3_TRANS" val="0"/>
  <p:tag name="KSO_WM_UNIT_FILL_GRADIENT_TYPE" val="0"/>
  <p:tag name="KSO_WM_UNIT_FILL_GRADIENT_ANGLE" val="90"/>
  <p:tag name="KSO_WM_UNIT_FILL_GRADIENT_Direction" val="1"/>
  <p:tag name="KSO_WM_UNIT_FILL_TYPE" val="3"/>
  <p:tag name="KSO_WM_UNIT_LINE_FORE_SCHEMECOLOR_INDEX_BRIGHTNESS" val="-0.25"/>
  <p:tag name="KSO_WM_UNIT_LINE_FORE_SCHEMECOLOR_INDEX" val="16"/>
  <p:tag name="KSO_WM_UNIT_LINE_FILL_TYPE" val="2"/>
  <p:tag name="KSO_WM_UNIT_TEXT_FILL_FORE_SCHEMECOLOR_INDEX_BRIGHTNESS" val="0"/>
  <p:tag name="KSO_WM_UNIT_TEXT_FILL_FORE_SCHEMECOLOR_INDEX" val="14"/>
  <p:tag name="KSO_WM_UNIT_TEXT_FILL_TYPE" val="1"/>
</p:tagLst>
</file>

<file path=ppt/tags/tag170.xml><?xml version="1.0" encoding="utf-8"?>
<p:tagLst xmlns:p="http://schemas.openxmlformats.org/presentationml/2006/main">
  <p:tag name="KSO_WM_UNIT_FILL_FORE_SCHEMECOLOR_INDEX_1_BRIGHTNESS" val="0.15"/>
  <p:tag name="KSO_WM_UNIT_FILL_FORE_SCHEMECOLOR_INDEX_1" val="5"/>
  <p:tag name="KSO_WM_UNIT_FILL_FORE_SCHEMECOLOR_INDEX_1_POS" val="0"/>
  <p:tag name="KSO_WM_UNIT_FILL_FORE_SCHEMECOLOR_INDEX_1_TRANS" val="0"/>
  <p:tag name="KSO_WM_UNIT_FILL_FORE_SCHEMECOLOR_INDEX_2_BRIGHTNESS" val="0.02"/>
  <p:tag name="KSO_WM_UNIT_FILL_FORE_SCHEMECOLOR_INDEX_2" val="5"/>
  <p:tag name="KSO_WM_UNIT_FILL_FORE_SCHEMECOLOR_INDEX_2_POS" val="0.53"/>
  <p:tag name="KSO_WM_UNIT_FILL_FORE_SCHEMECOLOR_INDEX_2_TRANS" val="0"/>
  <p:tag name="KSO_WM_UNIT_FILL_FORE_SCHEMECOLOR_INDEX_3_BRIGHTNESS" val="-0.15"/>
  <p:tag name="KSO_WM_UNIT_FILL_FORE_SCHEMECOLOR_INDEX_3" val="5"/>
  <p:tag name="KSO_WM_UNIT_FILL_FORE_SCHEMECOLOR_INDEX_3_POS" val="1"/>
  <p:tag name="KSO_WM_UNIT_FILL_FORE_SCHEMECOLOR_INDEX_3_TRANS" val="0"/>
  <p:tag name="KSO_WM_UNIT_FILL_GRADIENT_TYPE" val="0"/>
  <p:tag name="KSO_WM_UNIT_FILL_GRADIENT_ANGLE" val="90"/>
  <p:tag name="KSO_WM_UNIT_FILL_GRADIENT_Direction" val="1"/>
  <p:tag name="KSO_WM_UNIT_FILL_TYPE" val="3"/>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14"/>
  <p:tag name="KSO_WM_UNIT_TEXT_FILL_TYPE" val="1"/>
</p:tagLst>
</file>

<file path=ppt/tags/tag171.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72.xml><?xml version="1.0" encoding="utf-8"?>
<p:tagLst xmlns:p="http://schemas.openxmlformats.org/presentationml/2006/main">
  <p:tag name="KSO_WM_UNIT_FILL_FORE_SCHEMECOLOR_INDEX_BRIGHTNESS" val="0.6"/>
  <p:tag name="KSO_WM_UNIT_FILL_FORE_SCHEMECOLOR_INDEX" val="15"/>
  <p:tag name="KSO_WM_UNIT_FILL_TYPE" val="1"/>
  <p:tag name="KSO_WM_UNIT_TEXT_FILL_FORE_SCHEMECOLOR_INDEX_BRIGHTNESS" val="0"/>
  <p:tag name="KSO_WM_UNIT_TEXT_FILL_FORE_SCHEMECOLOR_INDEX" val="14"/>
  <p:tag name="KSO_WM_UNIT_TEXT_FILL_TYPE" val="1"/>
</p:tagLst>
</file>

<file path=ppt/tags/tag173.xml><?xml version="1.0" encoding="utf-8"?>
<p:tagLst xmlns:p="http://schemas.openxmlformats.org/presentationml/2006/main">
  <p:tag name="KSO_WM_UNIT_FILL_FORE_SCHEMECOLOR_INDEX_BRIGHTNESS" val="0.6"/>
  <p:tag name="KSO_WM_UNIT_FILL_FORE_SCHEMECOLOR_INDEX" val="15"/>
  <p:tag name="KSO_WM_UNIT_FILL_TYPE" val="1"/>
  <p:tag name="KSO_WM_UNIT_TEXT_FILL_FORE_SCHEMECOLOR_INDEX_BRIGHTNESS" val="0"/>
  <p:tag name="KSO_WM_UNIT_TEXT_FILL_FORE_SCHEMECOLOR_INDEX" val="14"/>
  <p:tag name="KSO_WM_UNIT_TEXT_FILL_TYPE" val="1"/>
</p:tagLst>
</file>

<file path=ppt/tags/tag174.xml><?xml version="1.0" encoding="utf-8"?>
<p:tagLst xmlns:p="http://schemas.openxmlformats.org/presentationml/2006/main">
  <p:tag name="KSO_WM_UNIT_FILL_FORE_SCHEMECOLOR_INDEX_1_BRIGHTNESS" val="0.15"/>
  <p:tag name="KSO_WM_UNIT_FILL_FORE_SCHEMECOLOR_INDEX_1" val="5"/>
  <p:tag name="KSO_WM_UNIT_FILL_FORE_SCHEMECOLOR_INDEX_1_POS" val="0"/>
  <p:tag name="KSO_WM_UNIT_FILL_FORE_SCHEMECOLOR_INDEX_1_TRANS" val="0"/>
  <p:tag name="KSO_WM_UNIT_FILL_FORE_SCHEMECOLOR_INDEX_2_BRIGHTNESS" val="0.02"/>
  <p:tag name="KSO_WM_UNIT_FILL_FORE_SCHEMECOLOR_INDEX_2" val="5"/>
  <p:tag name="KSO_WM_UNIT_FILL_FORE_SCHEMECOLOR_INDEX_2_POS" val="0.53"/>
  <p:tag name="KSO_WM_UNIT_FILL_FORE_SCHEMECOLOR_INDEX_2_TRANS" val="0"/>
  <p:tag name="KSO_WM_UNIT_FILL_FORE_SCHEMECOLOR_INDEX_3_BRIGHTNESS" val="-0.15"/>
  <p:tag name="KSO_WM_UNIT_FILL_FORE_SCHEMECOLOR_INDEX_3" val="5"/>
  <p:tag name="KSO_WM_UNIT_FILL_FORE_SCHEMECOLOR_INDEX_3_POS" val="1"/>
  <p:tag name="KSO_WM_UNIT_FILL_FORE_SCHEMECOLOR_INDEX_3_TRANS" val="0"/>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14"/>
  <p:tag name="KSO_WM_UNIT_TEXT_FILL_TYPE" val="1"/>
</p:tagLst>
</file>

<file path=ppt/tags/tag175.xml><?xml version="1.0" encoding="utf-8"?>
<p:tagLst xmlns:p="http://schemas.openxmlformats.org/presentationml/2006/main">
  <p:tag name="KSO_WM_UNIT_FILL_FORE_SCHEMECOLOR_INDEX_BRIGHTNESS" val="0.6"/>
  <p:tag name="KSO_WM_UNIT_FILL_FORE_SCHEMECOLOR_INDEX" val="15"/>
  <p:tag name="KSO_WM_UNIT_FILL_TYPE" val="1"/>
  <p:tag name="KSO_WM_UNIT_TEXT_FILL_FORE_SCHEMECOLOR_INDEX_BRIGHTNESS" val="0"/>
  <p:tag name="KSO_WM_UNIT_TEXT_FILL_FORE_SCHEMECOLOR_INDEX" val="14"/>
  <p:tag name="KSO_WM_UNIT_TEXT_FILL_TYPE" val="1"/>
</p:tagLst>
</file>

<file path=ppt/tags/tag176.xml><?xml version="1.0" encoding="utf-8"?>
<p:tagLst xmlns:p="http://schemas.openxmlformats.org/presentationml/2006/main">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13"/>
  <p:tag name="KSO_WM_UNIT_TEXT_FILL_TYPE" val="1"/>
</p:tagLst>
</file>

<file path=ppt/tags/tag17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78.xml><?xml version="1.0" encoding="utf-8"?>
<p:tagLst xmlns:p="http://schemas.openxmlformats.org/presentationml/2006/main">
  <p:tag name="KSO_WM_UNIT_FILL_FORE_SCHEMECOLOR_INDEX_1_BRIGHTNESS" val="0.15"/>
  <p:tag name="KSO_WM_UNIT_FILL_FORE_SCHEMECOLOR_INDEX_1" val="5"/>
  <p:tag name="KSO_WM_UNIT_FILL_FORE_SCHEMECOLOR_INDEX_1_POS" val="0"/>
  <p:tag name="KSO_WM_UNIT_FILL_FORE_SCHEMECOLOR_INDEX_1_TRANS" val="0"/>
  <p:tag name="KSO_WM_UNIT_FILL_FORE_SCHEMECOLOR_INDEX_2_BRIGHTNESS" val="0.02"/>
  <p:tag name="KSO_WM_UNIT_FILL_FORE_SCHEMECOLOR_INDEX_2" val="5"/>
  <p:tag name="KSO_WM_UNIT_FILL_FORE_SCHEMECOLOR_INDEX_2_POS" val="0.53"/>
  <p:tag name="KSO_WM_UNIT_FILL_FORE_SCHEMECOLOR_INDEX_2_TRANS" val="0"/>
  <p:tag name="KSO_WM_UNIT_FILL_FORE_SCHEMECOLOR_INDEX_3_BRIGHTNESS" val="-0.15"/>
  <p:tag name="KSO_WM_UNIT_FILL_FORE_SCHEMECOLOR_INDEX_3" val="5"/>
  <p:tag name="KSO_WM_UNIT_FILL_FORE_SCHEMECOLOR_INDEX_3_POS" val="1"/>
  <p:tag name="KSO_WM_UNIT_FILL_FORE_SCHEMECOLOR_INDEX_3_TRANS" val="0"/>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14"/>
  <p:tag name="KSO_WM_UNIT_TEXT_FILL_TYPE" val="1"/>
</p:tagLst>
</file>

<file path=ppt/tags/tag179.xml><?xml version="1.0" encoding="utf-8"?>
<p:tagLst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Lst>
</file>

<file path=ppt/tags/tag18.xml><?xml version="1.0" encoding="utf-8"?>
<p:tagLst xmlns:p="http://schemas.openxmlformats.org/presentationml/2006/main">
  <p:tag name="KSO_WM_UNIT_FILL_FORE_SCHEMECOLOR_INDEX_1_BRIGHTNESS" val="1"/>
  <p:tag name="KSO_WM_UNIT_FILL_FORE_SCHEMECOLOR_INDEX_1" val="16"/>
  <p:tag name="KSO_WM_UNIT_FILL_FORE_SCHEMECOLOR_INDEX_1_POS" val="0"/>
  <p:tag name="KSO_WM_UNIT_FILL_FORE_SCHEMECOLOR_INDEX_1_TRANS" val="0"/>
  <p:tag name="KSO_WM_UNIT_FILL_FORE_SCHEMECOLOR_INDEX_2_BRIGHTNESS" val="0"/>
  <p:tag name="KSO_WM_UNIT_FILL_FORE_SCHEMECOLOR_INDEX_2" val="16"/>
  <p:tag name="KSO_WM_UNIT_FILL_FORE_SCHEMECOLOR_INDEX_2_POS" val="1"/>
  <p:tag name="KSO_WM_UNIT_FILL_FORE_SCHEMECOLOR_INDEX_2_TRANS" val="0"/>
  <p:tag name="KSO_WM_UNIT_FILL_GRADIENT_TYPE" val="0"/>
  <p:tag name="KSO_WM_UNIT_FILL_GRADIENT_ANGLE" val="90"/>
  <p:tag name="KSO_WM_UNIT_FILL_GRADIENT_Direction" val="1"/>
  <p:tag name="KSO_WM_UNIT_FILL_TYPE" val="3"/>
  <p:tag name="KSO_WM_UNIT_LINE_FORE_SCHEMECOLOR_INDEX_BRIGHTNESS" val="-0.25"/>
  <p:tag name="KSO_WM_UNIT_LINE_FORE_SCHEMECOLOR_INDEX" val="16"/>
  <p:tag name="KSO_WM_UNIT_LINE_FILL_TYPE" val="2"/>
  <p:tag name="KSO_WM_UNIT_TEXT_FILL_FORE_SCHEMECOLOR_INDEX_BRIGHTNESS" val="0"/>
  <p:tag name="KSO_WM_UNIT_TEXT_FILL_FORE_SCHEMECOLOR_INDEX" val="14"/>
  <p:tag name="KSO_WM_UNIT_TEXT_FILL_TYPE" val="1"/>
</p:tagLst>
</file>

<file path=ppt/tags/tag18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1"/>
  <p:tag name="KSO_WM_UNIT_ID" val="diagram20201423_3*m_h_i*1_2_1"/>
  <p:tag name="KSO_WM_TEMPLATE_CATEGORY" val="diagram"/>
  <p:tag name="KSO_WM_TEMPLATE_INDEX" val="20201423"/>
  <p:tag name="KSO_WM_UNIT_LAYERLEVEL" val="1_1_1"/>
  <p:tag name="KSO_WM_TAG_VERSION" val="1.0"/>
  <p:tag name="KSO_WM_BEAUTIFY_FLAG" val="#wm#"/>
  <p:tag name="KSO_WM_UNIT_USESOURCEFORMAT_APPLY" val="1"/>
  <p:tag name="KSO_WM_UNIT_DIAGRAM_SCHEMECOLOR_ID" val="1"/>
</p:tagLst>
</file>

<file path=ppt/tags/tag18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2"/>
  <p:tag name="KSO_WM_UNIT_ID" val="diagram20201423_3*m_h_i*1_2_2"/>
  <p:tag name="KSO_WM_TEMPLATE_CATEGORY" val="diagram"/>
  <p:tag name="KSO_WM_TEMPLATE_INDEX" val="20201423"/>
  <p:tag name="KSO_WM_UNIT_LAYERLEVEL" val="1_1_1"/>
  <p:tag name="KSO_WM_TAG_VERSION" val="1.0"/>
  <p:tag name="KSO_WM_BEAUTIFY_FLAG" val="#wm#"/>
  <p:tag name="KSO_WM_UNIT_USESOURCEFORMAT_APPLY" val="1"/>
  <p:tag name="KSO_WM_UNIT_DIAGRAM_SCHEMECOLOR_ID" val="1"/>
</p:tagLst>
</file>

<file path=ppt/tags/tag18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3"/>
  <p:tag name="KSO_WM_UNIT_ID" val="diagram20201423_3*m_h_i*1_2_3"/>
  <p:tag name="KSO_WM_TEMPLATE_CATEGORY" val="diagram"/>
  <p:tag name="KSO_WM_TEMPLATE_INDEX" val="20201423"/>
  <p:tag name="KSO_WM_UNIT_LAYERLEVEL" val="1_1_1"/>
  <p:tag name="KSO_WM_TAG_VERSION" val="1.0"/>
  <p:tag name="KSO_WM_BEAUTIFY_FLAG" val="#wm#"/>
  <p:tag name="KSO_WM_UNIT_FILL_FORE_SCHEMECOLOR_INDEX" val="5"/>
  <p:tag name="KSO_WM_UNIT_FILL_TYPE" val="1"/>
  <p:tag name="KSO_WM_UNIT_USESOURCEFORMAT_APPLY" val="1"/>
  <p:tag name="KSO_WM_UNIT_DIAGRAM_SCHEMECOLOR_ID" val="1"/>
</p:tagLst>
</file>

<file path=ppt/tags/tag18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1"/>
  <p:tag name="KSO_WM_UNIT_ID" val="diagram20201423_3*m_h_i*1_3_1"/>
  <p:tag name="KSO_WM_TEMPLATE_CATEGORY" val="diagram"/>
  <p:tag name="KSO_WM_TEMPLATE_INDEX" val="20201423"/>
  <p:tag name="KSO_WM_UNIT_LAYERLEVEL" val="1_1_1"/>
  <p:tag name="KSO_WM_TAG_VERSION" val="1.0"/>
  <p:tag name="KSO_WM_BEAUTIFY_FLAG" val="#wm#"/>
  <p:tag name="KSO_WM_UNIT_USESOURCEFORMAT_APPLY" val="1"/>
  <p:tag name="KSO_WM_UNIT_DIAGRAM_SCHEMECOLOR_ID" val="1"/>
</p:tagLst>
</file>

<file path=ppt/tags/tag18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2"/>
  <p:tag name="KSO_WM_UNIT_ID" val="diagram20201423_3*m_h_i*1_3_2"/>
  <p:tag name="KSO_WM_TEMPLATE_CATEGORY" val="diagram"/>
  <p:tag name="KSO_WM_TEMPLATE_INDEX" val="20201423"/>
  <p:tag name="KSO_WM_UNIT_LAYERLEVEL" val="1_1_1"/>
  <p:tag name="KSO_WM_TAG_VERSION" val="1.0"/>
  <p:tag name="KSO_WM_BEAUTIFY_FLAG" val="#wm#"/>
  <p:tag name="KSO_WM_UNIT_USESOURCEFORMAT_APPLY" val="1"/>
  <p:tag name="KSO_WM_UNIT_DIAGRAM_SCHEMECOLOR_ID" val="1"/>
</p:tagLst>
</file>

<file path=ppt/tags/tag18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3"/>
  <p:tag name="KSO_WM_UNIT_ID" val="diagram20201423_3*m_h_i*1_3_3"/>
  <p:tag name="KSO_WM_TEMPLATE_CATEGORY" val="diagram"/>
  <p:tag name="KSO_WM_TEMPLATE_INDEX" val="20201423"/>
  <p:tag name="KSO_WM_UNIT_LAYERLEVEL" val="1_1_1"/>
  <p:tag name="KSO_WM_TAG_VERSION" val="1.0"/>
  <p:tag name="KSO_WM_BEAUTIFY_FLAG" val="#wm#"/>
  <p:tag name="KSO_WM_UNIT_FILL_FORE_SCHEMECOLOR_INDEX" val="5"/>
  <p:tag name="KSO_WM_UNIT_FILL_TYPE" val="1"/>
  <p:tag name="KSO_WM_UNIT_USESOURCEFORMAT_APPLY" val="1"/>
  <p:tag name="KSO_WM_UNIT_DIAGRAM_SCHEMECOLOR_ID" val="1"/>
</p:tagLst>
</file>

<file path=ppt/tags/tag18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20201423_3*m_h_i*1_1_1"/>
  <p:tag name="KSO_WM_TEMPLATE_CATEGORY" val="diagram"/>
  <p:tag name="KSO_WM_TEMPLATE_INDEX" val="20201423"/>
  <p:tag name="KSO_WM_UNIT_LAYERLEVEL" val="1_1_1"/>
  <p:tag name="KSO_WM_TAG_VERSION" val="1.0"/>
  <p:tag name="KSO_WM_BEAUTIFY_FLAG" val="#wm#"/>
  <p:tag name="KSO_WM_UNIT_USESOURCEFORMAT_APPLY" val="1"/>
  <p:tag name="KSO_WM_UNIT_DIAGRAM_SCHEMECOLOR_ID" val="1"/>
</p:tagLst>
</file>

<file path=ppt/tags/tag18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2"/>
  <p:tag name="KSO_WM_UNIT_ID" val="diagram20201423_3*m_h_i*1_1_2"/>
  <p:tag name="KSO_WM_TEMPLATE_CATEGORY" val="diagram"/>
  <p:tag name="KSO_WM_TEMPLATE_INDEX" val="20201423"/>
  <p:tag name="KSO_WM_UNIT_LAYERLEVEL" val="1_1_1"/>
  <p:tag name="KSO_WM_TAG_VERSION" val="1.0"/>
  <p:tag name="KSO_WM_BEAUTIFY_FLAG" val="#wm#"/>
  <p:tag name="KSO_WM_UNIT_USESOURCEFORMAT_APPLY" val="1"/>
  <p:tag name="KSO_WM_UNIT_DIAGRAM_SCHEMECOLOR_ID" val="1"/>
</p:tagLst>
</file>

<file path=ppt/tags/tag18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3"/>
  <p:tag name="KSO_WM_UNIT_ID" val="diagram20201423_3*m_h_i*1_1_3"/>
  <p:tag name="KSO_WM_TEMPLATE_CATEGORY" val="diagram"/>
  <p:tag name="KSO_WM_TEMPLATE_INDEX" val="20201423"/>
  <p:tag name="KSO_WM_UNIT_LAYERLEVEL" val="1_1_1"/>
  <p:tag name="KSO_WM_TAG_VERSION" val="1.0"/>
  <p:tag name="KSO_WM_BEAUTIFY_FLAG" val="#wm#"/>
  <p:tag name="KSO_WM_UNIT_FILL_FORE_SCHEMECOLOR_INDEX" val="5"/>
  <p:tag name="KSO_WM_UNIT_FILL_TYPE" val="1"/>
  <p:tag name="KSO_WM_UNIT_USESOURCEFORMAT_APPLY" val="1"/>
  <p:tag name="KSO_WM_UNIT_DIAGRAM_SCHEMECOLOR_ID" val="1"/>
</p:tagLst>
</file>

<file path=ppt/tags/tag18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z"/>
  <p:tag name="KSO_WM_UNIT_INDEX" val="1_2_1"/>
  <p:tag name="KSO_WM_UNIT_ID" val="diagram20201423_3*m_h_z*1_2_1"/>
  <p:tag name="KSO_WM_TEMPLATE_CATEGORY" val="diagram"/>
  <p:tag name="KSO_WM_TEMPLATE_INDEX" val="20201423"/>
  <p:tag name="KSO_WM_UNIT_LAYERLEVEL" val="1_1_1"/>
  <p:tag name="KSO_WM_TAG_VERSION" val="1.0"/>
  <p:tag name="KSO_WM_BEAUTIFY_FLAG" val="#wm#"/>
  <p:tag name="KSO_WM_UNIT_LINE_FORE_SCHEMECOLOR_INDEX" val="5"/>
  <p:tag name="KSO_WM_UNIT_LINE_FILL_TYPE" val="2"/>
  <p:tag name="KSO_WM_UNIT_USESOURCEFORMAT_APPLY" val="1"/>
  <p:tag name="KSO_WM_UNIT_DIAGRAM_SCHEMECOLOR_ID" val="1"/>
</p:tagLst>
</file>

<file path=ppt/tags/tag19.xml><?xml version="1.0" encoding="utf-8"?>
<p:tagLst xmlns:p="http://schemas.openxmlformats.org/presentationml/2006/main">
  <p:tag name="KSO_WM_UNIT_FILL_FORE_SCHEMECOLOR_INDEX_1_BRIGHTNESS" val="0.15"/>
  <p:tag name="KSO_WM_UNIT_FILL_FORE_SCHEMECOLOR_INDEX_1" val="5"/>
  <p:tag name="KSO_WM_UNIT_FILL_FORE_SCHEMECOLOR_INDEX_1_POS" val="0"/>
  <p:tag name="KSO_WM_UNIT_FILL_FORE_SCHEMECOLOR_INDEX_1_TRANS" val="0"/>
  <p:tag name="KSO_WM_UNIT_FILL_FORE_SCHEMECOLOR_INDEX_2_BRIGHTNESS" val="0.02"/>
  <p:tag name="KSO_WM_UNIT_FILL_FORE_SCHEMECOLOR_INDEX_2" val="5"/>
  <p:tag name="KSO_WM_UNIT_FILL_FORE_SCHEMECOLOR_INDEX_2_POS" val="0.53"/>
  <p:tag name="KSO_WM_UNIT_FILL_FORE_SCHEMECOLOR_INDEX_2_TRANS" val="0"/>
  <p:tag name="KSO_WM_UNIT_FILL_FORE_SCHEMECOLOR_INDEX_3_BRIGHTNESS" val="-0.15"/>
  <p:tag name="KSO_WM_UNIT_FILL_FORE_SCHEMECOLOR_INDEX_3" val="5"/>
  <p:tag name="KSO_WM_UNIT_FILL_FORE_SCHEMECOLOR_INDEX_3_POS" val="1"/>
  <p:tag name="KSO_WM_UNIT_FILL_FORE_SCHEMECOLOR_INDEX_3_TRANS" val="0"/>
  <p:tag name="KSO_WM_UNIT_FILL_GRADIENT_TYPE" val="0"/>
  <p:tag name="KSO_WM_UNIT_FILL_GRADIENT_ANGLE" val="90"/>
  <p:tag name="KSO_WM_UNIT_FILL_GRADIENT_Direction" val="1"/>
  <p:tag name="KSO_WM_UNIT_FILL_TYPE" val="3"/>
  <p:tag name="KSO_WM_UNIT_LINE_FORE_SCHEMECOLOR_INDEX_BRIGHTNESS" val="-0.25"/>
  <p:tag name="KSO_WM_UNIT_LINE_FORE_SCHEMECOLOR_INDEX" val="16"/>
  <p:tag name="KSO_WM_UNIT_LINE_FILL_TYPE" val="2"/>
  <p:tag name="KSO_WM_UNIT_TEXT_FILL_FORE_SCHEMECOLOR_INDEX_BRIGHTNESS" val="0"/>
  <p:tag name="KSO_WM_UNIT_TEXT_FILL_FORE_SCHEMECOLOR_INDEX" val="14"/>
  <p:tag name="KSO_WM_UNIT_TEXT_FILL_TYPE" val="1"/>
</p:tagLst>
</file>

<file path=ppt/tags/tag19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z"/>
  <p:tag name="KSO_WM_UNIT_INDEX" val="1_3_1"/>
  <p:tag name="KSO_WM_UNIT_ID" val="diagram20201423_3*m_h_z*1_3_1"/>
  <p:tag name="KSO_WM_TEMPLATE_CATEGORY" val="diagram"/>
  <p:tag name="KSO_WM_TEMPLATE_INDEX" val="20201423"/>
  <p:tag name="KSO_WM_UNIT_LAYERLEVEL" val="1_1_1"/>
  <p:tag name="KSO_WM_TAG_VERSION" val="1.0"/>
  <p:tag name="KSO_WM_BEAUTIFY_FLAG" val="#wm#"/>
  <p:tag name="KSO_WM_UNIT_LINE_FORE_SCHEMECOLOR_INDEX" val="5"/>
  <p:tag name="KSO_WM_UNIT_LINE_FILL_TYPE" val="2"/>
  <p:tag name="KSO_WM_UNIT_USESOURCEFORMAT_APPLY" val="1"/>
  <p:tag name="KSO_WM_UNIT_DIAGRAM_SCHEMECOLOR_ID" val="1"/>
</p:tagLst>
</file>

<file path=ppt/tags/tag19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4"/>
  <p:tag name="KSO_WM_UNIT_ID" val="diagram20201423_3*m_h_i*1_1_4"/>
  <p:tag name="KSO_WM_TEMPLATE_CATEGORY" val="diagram"/>
  <p:tag name="KSO_WM_TEMPLATE_INDEX" val="20201423"/>
  <p:tag name="KSO_WM_UNIT_LAYERLEVEL" val="1_1_1"/>
  <p:tag name="KSO_WM_TAG_VERSION" val="1.0"/>
  <p:tag name="KSO_WM_BEAUTIFY_FLAG" val="#wm#"/>
  <p:tag name="KSO_WM_UNIT_USESOURCEFORMAT_APPLY" val="1"/>
  <p:tag name="KSO_WM_UNIT_DIAGRAM_SCHEMECOLOR_ID" val="1"/>
</p:tagLst>
</file>

<file path=ppt/tags/tag19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4"/>
  <p:tag name="KSO_WM_UNIT_ID" val="diagram20201423_3*m_h_i*1_2_4"/>
  <p:tag name="KSO_WM_TEMPLATE_CATEGORY" val="diagram"/>
  <p:tag name="KSO_WM_TEMPLATE_INDEX" val="20201423"/>
  <p:tag name="KSO_WM_UNIT_LAYERLEVEL" val="1_1_1"/>
  <p:tag name="KSO_WM_TAG_VERSION" val="1.0"/>
  <p:tag name="KSO_WM_BEAUTIFY_FLAG" val="#wm#"/>
  <p:tag name="KSO_WM_UNIT_USESOURCEFORMAT_APPLY" val="1"/>
  <p:tag name="KSO_WM_UNIT_DIAGRAM_SCHEMECOLOR_ID" val="1"/>
</p:tagLst>
</file>

<file path=ppt/tags/tag19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4"/>
  <p:tag name="KSO_WM_UNIT_ID" val="diagram20201423_3*m_h_i*1_3_4"/>
  <p:tag name="KSO_WM_TEMPLATE_CATEGORY" val="diagram"/>
  <p:tag name="KSO_WM_TEMPLATE_INDEX" val="20201423"/>
  <p:tag name="KSO_WM_UNIT_LAYERLEVEL" val="1_1_1"/>
  <p:tag name="KSO_WM_TAG_VERSION" val="1.0"/>
  <p:tag name="KSO_WM_BEAUTIFY_FLAG" val="#wm#"/>
  <p:tag name="KSO_WM_UNIT_USESOURCEFORMAT_APPLY" val="1"/>
  <p:tag name="KSO_WM_UNIT_DIAGRAM_SCHEMECOLOR_ID" val="1"/>
</p:tagLst>
</file>

<file path=ppt/tags/tag194.xml><?xml version="1.0" encoding="utf-8"?>
<p:tagLst xmlns:p="http://schemas.openxmlformats.org/presentationml/2006/main">
  <p:tag name="KSO_WM_UNIT_ISCONTENTSTITLE" val="0"/>
  <p:tag name="KSO_WM_UNIT_PRESET_TEXT" val="单击此处添加标题"/>
  <p:tag name="KSO_WM_UNIT_NOCLEAR" val="0"/>
  <p:tag name="KSO_WM_UNIT_VALUE" val="9"/>
  <p:tag name="KSO_WM_UNIT_HIGHLIGHT" val="0"/>
  <p:tag name="KSO_WM_UNIT_COMPATIBLE" val="0"/>
  <p:tag name="KSO_WM_UNIT_DIAGRAM_ISNUMVISUAL" val="0"/>
  <p:tag name="KSO_WM_UNIT_DIAGRAM_ISREFERUNIT" val="0"/>
  <p:tag name="KSO_WM_DIAGRAM_GROUP_CODE" val="m1-1"/>
  <p:tag name="KSO_WM_UNIT_TYPE" val="m_h_a"/>
  <p:tag name="KSO_WM_UNIT_INDEX" val="1_1_1"/>
  <p:tag name="KSO_WM_UNIT_ID" val="diagram20201423_3*m_h_a*1_1_1"/>
  <p:tag name="KSO_WM_TEMPLATE_CATEGORY" val="diagram"/>
  <p:tag name="KSO_WM_TEMPLATE_INDEX" val="20201423"/>
  <p:tag name="KSO_WM_UNIT_LAYERLEVEL" val="1_1_1"/>
  <p:tag name="KSO_WM_TAG_VERSION" val="1.0"/>
  <p:tag name="KSO_WM_BEAUTIFY_FLAG" val="#wm#"/>
  <p:tag name="KSO_WM_UNIT_USESOURCEFORMAT_APPLY" val="1"/>
  <p:tag name="KSO_WM_UNIT_DIAGRAM_SCHEMECOLOR_ID" val="1"/>
</p:tagLst>
</file>

<file path=ppt/tags/tag195.xml><?xml version="1.0" encoding="utf-8"?>
<p:tagLst xmlns:p="http://schemas.openxmlformats.org/presentationml/2006/main">
  <p:tag name="KSO_WM_UNIT_PRESET_TEXT" val="单击此处添加文本具体内容，简明扼要的阐述您的观点。"/>
  <p:tag name="KSO_WM_UNIT_NOCLEAR" val="0"/>
  <p:tag name="KSO_WM_UNIT_VALUE" val="56"/>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20201423_3*m_h_f*1_1_1"/>
  <p:tag name="KSO_WM_TEMPLATE_CATEGORY" val="diagram"/>
  <p:tag name="KSO_WM_TEMPLATE_INDEX" val="20201423"/>
  <p:tag name="KSO_WM_UNIT_LAYERLEVEL" val="1_1_1"/>
  <p:tag name="KSO_WM_TAG_VERSION" val="1.0"/>
  <p:tag name="KSO_WM_BEAUTIFY_FLAG" val="#wm#"/>
  <p:tag name="KSO_WM_UNIT_USESOURCEFORMAT_APPLY" val="1"/>
  <p:tag name="KSO_WM_UNIT_DIAGRAM_SCHEMECOLOR_ID" val="1"/>
</p:tagLst>
</file>

<file path=ppt/tags/tag196.xml><?xml version="1.0" encoding="utf-8"?>
<p:tagLst xmlns:p="http://schemas.openxmlformats.org/presentationml/2006/main">
  <p:tag name="KSO_WM_UNIT_ISCONTENTSTITLE" val="0"/>
  <p:tag name="KSO_WM_UNIT_PRESET_TEXT" val="单击此处添加标题"/>
  <p:tag name="KSO_WM_UNIT_NOCLEAR" val="0"/>
  <p:tag name="KSO_WM_UNIT_VALUE" val="9"/>
  <p:tag name="KSO_WM_UNIT_HIGHLIGHT" val="0"/>
  <p:tag name="KSO_WM_UNIT_COMPATIBLE" val="0"/>
  <p:tag name="KSO_WM_UNIT_DIAGRAM_ISNUMVISUAL" val="0"/>
  <p:tag name="KSO_WM_UNIT_DIAGRAM_ISREFERUNIT" val="0"/>
  <p:tag name="KSO_WM_DIAGRAM_GROUP_CODE" val="m1-1"/>
  <p:tag name="KSO_WM_UNIT_TYPE" val="m_h_a"/>
  <p:tag name="KSO_WM_UNIT_INDEX" val="1_2_1"/>
  <p:tag name="KSO_WM_UNIT_ID" val="diagram20201423_3*m_h_a*1_2_1"/>
  <p:tag name="KSO_WM_TEMPLATE_CATEGORY" val="diagram"/>
  <p:tag name="KSO_WM_TEMPLATE_INDEX" val="20201423"/>
  <p:tag name="KSO_WM_UNIT_LAYERLEVEL" val="1_1_1"/>
  <p:tag name="KSO_WM_TAG_VERSION" val="1.0"/>
  <p:tag name="KSO_WM_BEAUTIFY_FLAG" val="#wm#"/>
  <p:tag name="KSO_WM_UNIT_USESOURCEFORMAT_APPLY" val="1"/>
  <p:tag name="KSO_WM_UNIT_DIAGRAM_SCHEMECOLOR_ID" val="1"/>
</p:tagLst>
</file>

<file path=ppt/tags/tag197.xml><?xml version="1.0" encoding="utf-8"?>
<p:tagLst xmlns:p="http://schemas.openxmlformats.org/presentationml/2006/main">
  <p:tag name="KSO_WM_UNIT_ISCONTENTSTITLE" val="0"/>
  <p:tag name="KSO_WM_UNIT_PRESET_TEXT" val="单击此处添加标题"/>
  <p:tag name="KSO_WM_UNIT_NOCLEAR" val="0"/>
  <p:tag name="KSO_WM_UNIT_VALUE" val="9"/>
  <p:tag name="KSO_WM_UNIT_HIGHLIGHT" val="0"/>
  <p:tag name="KSO_WM_UNIT_COMPATIBLE" val="0"/>
  <p:tag name="KSO_WM_UNIT_DIAGRAM_ISNUMVISUAL" val="0"/>
  <p:tag name="KSO_WM_UNIT_DIAGRAM_ISREFERUNIT" val="0"/>
  <p:tag name="KSO_WM_DIAGRAM_GROUP_CODE" val="m1-1"/>
  <p:tag name="KSO_WM_UNIT_TYPE" val="m_h_a"/>
  <p:tag name="KSO_WM_UNIT_INDEX" val="1_3_1"/>
  <p:tag name="KSO_WM_UNIT_ID" val="diagram20201423_3*m_h_a*1_3_1"/>
  <p:tag name="KSO_WM_TEMPLATE_CATEGORY" val="diagram"/>
  <p:tag name="KSO_WM_TEMPLATE_INDEX" val="20201423"/>
  <p:tag name="KSO_WM_UNIT_LAYERLEVEL" val="1_1_1"/>
  <p:tag name="KSO_WM_TAG_VERSION" val="1.0"/>
  <p:tag name="KSO_WM_BEAUTIFY_FLAG" val="#wm#"/>
  <p:tag name="KSO_WM_UNIT_USESOURCEFORMAT_APPLY" val="1"/>
  <p:tag name="KSO_WM_UNIT_DIAGRAM_SCHEMECOLOR_ID" val="1"/>
</p:tagLst>
</file>

<file path=ppt/tags/tag198.xml><?xml version="1.0" encoding="utf-8"?>
<p:tagLst xmlns:p="http://schemas.openxmlformats.org/presentationml/2006/main">
  <p:tag name="KSO_WM_UNIT_PRESET_TEXT" val="单击此处添加文本具体内容，简明扼要的阐述您的观点。"/>
  <p:tag name="KSO_WM_UNIT_NOCLEAR" val="0"/>
  <p:tag name="KSO_WM_UNIT_VALUE" val="56"/>
  <p:tag name="KSO_WM_UNIT_HIGHLIGHT" val="0"/>
  <p:tag name="KSO_WM_UNIT_COMPATIBLE" val="0"/>
  <p:tag name="KSO_WM_UNIT_DIAGRAM_ISNUMVISUAL" val="0"/>
  <p:tag name="KSO_WM_UNIT_DIAGRAM_ISREFERUNIT" val="0"/>
  <p:tag name="KSO_WM_DIAGRAM_GROUP_CODE" val="m1-1"/>
  <p:tag name="KSO_WM_UNIT_TYPE" val="m_h_f"/>
  <p:tag name="KSO_WM_UNIT_INDEX" val="1_3_1"/>
  <p:tag name="KSO_WM_UNIT_ID" val="diagram20201423_3*m_h_f*1_3_1"/>
  <p:tag name="KSO_WM_TEMPLATE_CATEGORY" val="diagram"/>
  <p:tag name="KSO_WM_TEMPLATE_INDEX" val="20201423"/>
  <p:tag name="KSO_WM_UNIT_LAYERLEVEL" val="1_1_1"/>
  <p:tag name="KSO_WM_TAG_VERSION" val="1.0"/>
  <p:tag name="KSO_WM_BEAUTIFY_FLAG" val="#wm#"/>
  <p:tag name="KSO_WM_UNIT_USESOURCEFORMAT_APPLY" val="1"/>
  <p:tag name="KSO_WM_UNIT_DIAGRAM_SCHEMECOLOR_ID" val="1"/>
</p:tagLst>
</file>

<file path=ppt/tags/tag19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1"/>
  <p:tag name="KSO_WM_UNIT_ID" val="diagram20201423_3*m_h_i*1_4_1"/>
  <p:tag name="KSO_WM_TEMPLATE_CATEGORY" val="diagram"/>
  <p:tag name="KSO_WM_TEMPLATE_INDEX" val="20201423"/>
  <p:tag name="KSO_WM_UNIT_LAYERLEVEL" val="1_1_1"/>
  <p:tag name="KSO_WM_TAG_VERSION" val="1.0"/>
  <p:tag name="KSO_WM_BEAUTIFY_FLAG" val="#wm#"/>
  <p:tag name="KSO_WM_UNIT_USESOURCEFORMAT_APPLY" val="1"/>
  <p:tag name="KSO_WM_UNIT_DIAGRAM_SCHEMECOLOR_ID" val="1"/>
</p:tagLst>
</file>

<file path=ppt/tags/tag2.xml><?xml version="1.0" encoding="utf-8"?>
<p:tagLst xmlns:p="http://schemas.openxmlformats.org/presentationml/2006/main">
  <p:tag name="KSO_WM_UNIT_FILL_FORE_SCHEMECOLOR_INDEX_BRIGHTNESS" val="-0.05"/>
  <p:tag name="KSO_WM_UNIT_FILL_FORE_SCHEMECOLOR_INDEX" val="14"/>
  <p:tag name="KSO_WM_UNIT_FILL_TYPE" val="1"/>
  <p:tag name="KSO_WM_UNIT_TEXT_FILL_FORE_SCHEMECOLOR_INDEX_BRIGHTNESS" val="0"/>
  <p:tag name="KSO_WM_UNIT_TEXT_FILL_FORE_SCHEMECOLOR_INDEX" val="14"/>
  <p:tag name="KSO_WM_UNIT_TEXT_FILL_TYPE" val="1"/>
</p:tagLst>
</file>

<file path=ppt/tags/tag20.xml><?xml version="1.0" encoding="utf-8"?>
<p:tagLst xmlns:p="http://schemas.openxmlformats.org/presentationml/2006/main">
  <p:tag name="KSO_WM_UNIT_FILL_FORE_SCHEMECOLOR_INDEX_1_BRIGHTNESS" val="1"/>
  <p:tag name="KSO_WM_UNIT_FILL_FORE_SCHEMECOLOR_INDEX_1" val="16"/>
  <p:tag name="KSO_WM_UNIT_FILL_FORE_SCHEMECOLOR_INDEX_1_POS" val="0"/>
  <p:tag name="KSO_WM_UNIT_FILL_FORE_SCHEMECOLOR_INDEX_1_TRANS" val="0"/>
  <p:tag name="KSO_WM_UNIT_FILL_FORE_SCHEMECOLOR_INDEX_2_BRIGHTNESS" val="0"/>
  <p:tag name="KSO_WM_UNIT_FILL_FORE_SCHEMECOLOR_INDEX_2" val="16"/>
  <p:tag name="KSO_WM_UNIT_FILL_FORE_SCHEMECOLOR_INDEX_2_POS" val="1"/>
  <p:tag name="KSO_WM_UNIT_FILL_FORE_SCHEMECOLOR_INDEX_2_TRANS" val="0"/>
  <p:tag name="KSO_WM_UNIT_FILL_GRADIENT_TYPE" val="0"/>
  <p:tag name="KSO_WM_UNIT_FILL_GRADIENT_ANGLE" val="90"/>
  <p:tag name="KSO_WM_UNIT_FILL_GRADIENT_Direction" val="1"/>
  <p:tag name="KSO_WM_UNIT_FILL_TYPE" val="3"/>
  <p:tag name="KSO_WM_UNIT_LINE_FORE_SCHEMECOLOR_INDEX_BRIGHTNESS" val="-0.25"/>
  <p:tag name="KSO_WM_UNIT_LINE_FORE_SCHEMECOLOR_INDEX" val="16"/>
  <p:tag name="KSO_WM_UNIT_LINE_FILL_TYPE" val="2"/>
  <p:tag name="KSO_WM_UNIT_TEXT_FILL_FORE_SCHEMECOLOR_INDEX_BRIGHTNESS" val="0"/>
  <p:tag name="KSO_WM_UNIT_TEXT_FILL_FORE_SCHEMECOLOR_INDEX" val="14"/>
  <p:tag name="KSO_WM_UNIT_TEXT_FILL_TYPE" val="1"/>
</p:tagLst>
</file>

<file path=ppt/tags/tag20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2"/>
  <p:tag name="KSO_WM_UNIT_ID" val="diagram20201423_3*m_h_i*1_4_2"/>
  <p:tag name="KSO_WM_TEMPLATE_CATEGORY" val="diagram"/>
  <p:tag name="KSO_WM_TEMPLATE_INDEX" val="20201423"/>
  <p:tag name="KSO_WM_UNIT_LAYERLEVEL" val="1_1_1"/>
  <p:tag name="KSO_WM_TAG_VERSION" val="1.0"/>
  <p:tag name="KSO_WM_BEAUTIFY_FLAG" val="#wm#"/>
  <p:tag name="KSO_WM_UNIT_USESOURCEFORMAT_APPLY" val="1"/>
  <p:tag name="KSO_WM_UNIT_DIAGRAM_SCHEMECOLOR_ID" val="1"/>
</p:tagLst>
</file>

<file path=ppt/tags/tag20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3"/>
  <p:tag name="KSO_WM_UNIT_ID" val="diagram20201423_3*m_h_i*1_4_3"/>
  <p:tag name="KSO_WM_TEMPLATE_CATEGORY" val="diagram"/>
  <p:tag name="KSO_WM_TEMPLATE_INDEX" val="20201423"/>
  <p:tag name="KSO_WM_UNIT_LAYERLEVEL" val="1_1_1"/>
  <p:tag name="KSO_WM_TAG_VERSION" val="1.0"/>
  <p:tag name="KSO_WM_BEAUTIFY_FLAG" val="#wm#"/>
  <p:tag name="KSO_WM_UNIT_FILL_FORE_SCHEMECOLOR_INDEX" val="5"/>
  <p:tag name="KSO_WM_UNIT_FILL_TYPE" val="1"/>
  <p:tag name="KSO_WM_UNIT_USESOURCEFORMAT_APPLY" val="1"/>
  <p:tag name="KSO_WM_UNIT_DIAGRAM_SCHEMECOLOR_ID" val="1"/>
</p:tagLst>
</file>

<file path=ppt/tags/tag20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4"/>
  <p:tag name="KSO_WM_UNIT_ID" val="diagram20201423_3*m_h_i*1_4_4"/>
  <p:tag name="KSO_WM_TEMPLATE_CATEGORY" val="diagram"/>
  <p:tag name="KSO_WM_TEMPLATE_INDEX" val="20201423"/>
  <p:tag name="KSO_WM_UNIT_LAYERLEVEL" val="1_1_1"/>
  <p:tag name="KSO_WM_TAG_VERSION" val="1.0"/>
  <p:tag name="KSO_WM_BEAUTIFY_FLAG" val="#wm#"/>
  <p:tag name="KSO_WM_UNIT_USESOURCEFORMAT_APPLY" val="1"/>
  <p:tag name="KSO_WM_UNIT_DIAGRAM_SCHEMECOLOR_ID" val="1"/>
</p:tagLst>
</file>

<file path=ppt/tags/tag203.xml><?xml version="1.0" encoding="utf-8"?>
<p:tagLst xmlns:p="http://schemas.openxmlformats.org/presentationml/2006/main">
  <p:tag name="KSO_WM_UNIT_ISCONTENTSTITLE" val="0"/>
  <p:tag name="KSO_WM_UNIT_PRESET_TEXT" val="单击此处添加标题"/>
  <p:tag name="KSO_WM_UNIT_NOCLEAR" val="0"/>
  <p:tag name="KSO_WM_UNIT_VALUE" val="9"/>
  <p:tag name="KSO_WM_UNIT_HIGHLIGHT" val="0"/>
  <p:tag name="KSO_WM_UNIT_COMPATIBLE" val="0"/>
  <p:tag name="KSO_WM_UNIT_DIAGRAM_ISNUMVISUAL" val="0"/>
  <p:tag name="KSO_WM_UNIT_DIAGRAM_ISREFERUNIT" val="0"/>
  <p:tag name="KSO_WM_DIAGRAM_GROUP_CODE" val="m1-1"/>
  <p:tag name="KSO_WM_UNIT_TYPE" val="m_h_a"/>
  <p:tag name="KSO_WM_UNIT_INDEX" val="1_4_1"/>
  <p:tag name="KSO_WM_UNIT_ID" val="diagram20201423_3*m_h_a*1_4_1"/>
  <p:tag name="KSO_WM_TEMPLATE_CATEGORY" val="diagram"/>
  <p:tag name="KSO_WM_TEMPLATE_INDEX" val="20201423"/>
  <p:tag name="KSO_WM_UNIT_LAYERLEVEL" val="1_1_1"/>
  <p:tag name="KSO_WM_TAG_VERSION" val="1.0"/>
  <p:tag name="KSO_WM_BEAUTIFY_FLAG" val="#wm#"/>
  <p:tag name="KSO_WM_UNIT_USESOURCEFORMAT_APPLY" val="1"/>
  <p:tag name="KSO_WM_UNIT_DIAGRAM_SCHEMECOLOR_ID" val="1"/>
</p:tagLst>
</file>

<file path=ppt/tags/tag20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z"/>
  <p:tag name="KSO_WM_UNIT_INDEX" val="1_4_1"/>
  <p:tag name="KSO_WM_UNIT_ID" val="diagram20201423_3*m_h_z*1_4_1"/>
  <p:tag name="KSO_WM_TEMPLATE_CATEGORY" val="diagram"/>
  <p:tag name="KSO_WM_TEMPLATE_INDEX" val="20201423"/>
  <p:tag name="KSO_WM_UNIT_LAYERLEVEL" val="1_1_1"/>
  <p:tag name="KSO_WM_TAG_VERSION" val="1.0"/>
  <p:tag name="KSO_WM_BEAUTIFY_FLAG" val="#wm#"/>
  <p:tag name="KSO_WM_UNIT_LINE_FORE_SCHEMECOLOR_INDEX" val="5"/>
  <p:tag name="KSO_WM_UNIT_LINE_FILL_TYPE" val="2"/>
  <p:tag name="KSO_WM_UNIT_USESOURCEFORMAT_APPLY" val="1"/>
  <p:tag name="KSO_WM_UNIT_DIAGRAM_SCHEMECOLOR_ID" val="1"/>
</p:tagLst>
</file>

<file path=ppt/tags/tag205.xml><?xml version="1.0" encoding="utf-8"?>
<p:tagLst xmlns:p="http://schemas.openxmlformats.org/presentationml/2006/main">
  <p:tag name="KSO_WM_UNIT_PRESET_TEXT" val="单击此处添加文本具体内容，简明扼要的阐述您的观点。"/>
  <p:tag name="KSO_WM_UNIT_NOCLEAR" val="0"/>
  <p:tag name="KSO_WM_UNIT_VALUE" val="56"/>
  <p:tag name="KSO_WM_UNIT_HIGHLIGHT" val="0"/>
  <p:tag name="KSO_WM_UNIT_COMPATIBLE" val="0"/>
  <p:tag name="KSO_WM_UNIT_DIAGRAM_ISNUMVISUAL" val="0"/>
  <p:tag name="KSO_WM_UNIT_DIAGRAM_ISREFERUNIT" val="0"/>
  <p:tag name="KSO_WM_DIAGRAM_GROUP_CODE" val="m1-1"/>
  <p:tag name="KSO_WM_UNIT_TYPE" val="m_h_f"/>
  <p:tag name="KSO_WM_UNIT_INDEX" val="1_3_1"/>
  <p:tag name="KSO_WM_UNIT_ID" val="diagram20201423_3*m_h_f*1_3_1"/>
  <p:tag name="KSO_WM_TEMPLATE_CATEGORY" val="diagram"/>
  <p:tag name="KSO_WM_TEMPLATE_INDEX" val="20201423"/>
  <p:tag name="KSO_WM_UNIT_LAYERLEVEL" val="1_1_1"/>
  <p:tag name="KSO_WM_TAG_VERSION" val="1.0"/>
  <p:tag name="KSO_WM_BEAUTIFY_FLAG" val="#wm#"/>
  <p:tag name="KSO_WM_UNIT_USESOURCEFORMAT_APPLY" val="1"/>
  <p:tag name="KSO_WM_UNIT_DIAGRAM_SCHEMECOLOR_ID" val="1"/>
</p:tagLst>
</file>

<file path=ppt/tags/tag206.xml><?xml version="1.0" encoding="utf-8"?>
<p:tagLst xmlns:p="http://schemas.openxmlformats.org/presentationml/2006/main">
  <p:tag name="KSO_WM_UNIT_PRESET_TEXT" val="单击此处添加文本具体内容，简明扼要的阐述您的观点。"/>
  <p:tag name="KSO_WM_UNIT_NOCLEAR" val="0"/>
  <p:tag name="KSO_WM_UNIT_VALUE" val="56"/>
  <p:tag name="KSO_WM_UNIT_HIGHLIGHT" val="0"/>
  <p:tag name="KSO_WM_UNIT_COMPATIBLE" val="0"/>
  <p:tag name="KSO_WM_UNIT_DIAGRAM_ISNUMVISUAL" val="0"/>
  <p:tag name="KSO_WM_UNIT_DIAGRAM_ISREFERUNIT" val="0"/>
  <p:tag name="KSO_WM_DIAGRAM_GROUP_CODE" val="m1-1"/>
  <p:tag name="KSO_WM_UNIT_TYPE" val="m_h_f"/>
  <p:tag name="KSO_WM_UNIT_INDEX" val="1_3_1"/>
  <p:tag name="KSO_WM_UNIT_ID" val="diagram20201423_3*m_h_f*1_3_1"/>
  <p:tag name="KSO_WM_TEMPLATE_CATEGORY" val="diagram"/>
  <p:tag name="KSO_WM_TEMPLATE_INDEX" val="20201423"/>
  <p:tag name="KSO_WM_UNIT_LAYERLEVEL" val="1_1_1"/>
  <p:tag name="KSO_WM_TAG_VERSION" val="1.0"/>
  <p:tag name="KSO_WM_BEAUTIFY_FLAG" val="#wm#"/>
  <p:tag name="KSO_WM_UNIT_USESOURCEFORMAT_APPLY" val="1"/>
  <p:tag name="KSO_WM_UNIT_DIAGRAM_SCHEMECOLOR_ID" val="1"/>
</p:tagLst>
</file>

<file path=ppt/tags/tag207.xml><?xml version="1.0" encoding="utf-8"?>
<p:tagLst xmlns:p="http://schemas.openxmlformats.org/presentationml/2006/main">
  <p:tag name="KSO_WM_UNIT_PRESET_TEXT" val="单击此处添加文本具体内容，简明扼要的阐述您的观点。"/>
  <p:tag name="KSO_WM_UNIT_NOCLEAR" val="0"/>
  <p:tag name="KSO_WM_UNIT_VALUE" val="56"/>
  <p:tag name="KSO_WM_UNIT_HIGHLIGHT" val="0"/>
  <p:tag name="KSO_WM_UNIT_COMPATIBLE" val="0"/>
  <p:tag name="KSO_WM_UNIT_DIAGRAM_ISNUMVISUAL" val="0"/>
  <p:tag name="KSO_WM_UNIT_DIAGRAM_ISREFERUNIT" val="0"/>
  <p:tag name="KSO_WM_DIAGRAM_GROUP_CODE" val="m1-1"/>
  <p:tag name="KSO_WM_UNIT_TYPE" val="m_h_f"/>
  <p:tag name="KSO_WM_UNIT_INDEX" val="1_3_1"/>
  <p:tag name="KSO_WM_UNIT_ID" val="diagram20201423_3*m_h_f*1_3_1"/>
  <p:tag name="KSO_WM_TEMPLATE_CATEGORY" val="diagram"/>
  <p:tag name="KSO_WM_TEMPLATE_INDEX" val="20201423"/>
  <p:tag name="KSO_WM_UNIT_LAYERLEVEL" val="1_1_1"/>
  <p:tag name="KSO_WM_TAG_VERSION" val="1.0"/>
  <p:tag name="KSO_WM_BEAUTIFY_FLAG" val="#wm#"/>
  <p:tag name="KSO_WM_UNIT_USESOURCEFORMAT_APPLY" val="1"/>
  <p:tag name="KSO_WM_UNIT_DIAGRAM_SCHEMECOLOR_ID" val="1"/>
</p:tagLst>
</file>

<file path=ppt/tags/tag208.xml><?xml version="1.0" encoding="utf-8"?>
<p:tagLst xmlns:p="http://schemas.openxmlformats.org/presentationml/2006/main">
  <p:tag name="KSO_WM_UNIT_FILL_FORE_SCHEMECOLOR_INDEX_BRIGHTNESS" val="-0.15"/>
  <p:tag name="KSO_WM_UNIT_FILL_FORE_SCHEMECOLOR_INDEX" val="14"/>
  <p:tag name="KSO_WM_UNIT_FILL_TYPE" val="1"/>
</p:tagLst>
</file>

<file path=ppt/tags/tag209.xml><?xml version="1.0" encoding="utf-8"?>
<p:tagLst xmlns:p="http://schemas.openxmlformats.org/presentationml/2006/main">
  <p:tag name="KSO_WM_UNIT_FILL_FORE_SCHEMECOLOR_INDEX_1_BRIGHTNESS" val="0.15"/>
  <p:tag name="KSO_WM_UNIT_FILL_FORE_SCHEMECOLOR_INDEX_1" val="5"/>
  <p:tag name="KSO_WM_UNIT_FILL_FORE_SCHEMECOLOR_INDEX_1_POS" val="0"/>
  <p:tag name="KSO_WM_UNIT_FILL_FORE_SCHEMECOLOR_INDEX_1_TRANS" val="0"/>
  <p:tag name="KSO_WM_UNIT_FILL_FORE_SCHEMECOLOR_INDEX_2_BRIGHTNESS" val="0.02"/>
  <p:tag name="KSO_WM_UNIT_FILL_FORE_SCHEMECOLOR_INDEX_2" val="5"/>
  <p:tag name="KSO_WM_UNIT_FILL_FORE_SCHEMECOLOR_INDEX_2_POS" val="0.53"/>
  <p:tag name="KSO_WM_UNIT_FILL_FORE_SCHEMECOLOR_INDEX_2_TRANS" val="0"/>
  <p:tag name="KSO_WM_UNIT_FILL_FORE_SCHEMECOLOR_INDEX_3_BRIGHTNESS" val="-0.15"/>
  <p:tag name="KSO_WM_UNIT_FILL_FORE_SCHEMECOLOR_INDEX_3" val="5"/>
  <p:tag name="KSO_WM_UNIT_FILL_FORE_SCHEMECOLOR_INDEX_3_POS" val="1"/>
  <p:tag name="KSO_WM_UNIT_FILL_FORE_SCHEMECOLOR_INDEX_3_TRANS" val="0"/>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14"/>
  <p:tag name="KSO_WM_UNIT_TEXT_FILL_TYPE" val="1"/>
</p:tagLst>
</file>

<file path=ppt/tags/tag21.xml><?xml version="1.0" encoding="utf-8"?>
<p:tagLst xmlns:p="http://schemas.openxmlformats.org/presentationml/2006/main">
  <p:tag name="KSO_WM_UNIT_FILL_FORE_SCHEMECOLOR_INDEX_1_BRIGHTNESS" val="0.15"/>
  <p:tag name="KSO_WM_UNIT_FILL_FORE_SCHEMECOLOR_INDEX_1" val="5"/>
  <p:tag name="KSO_WM_UNIT_FILL_FORE_SCHEMECOLOR_INDEX_1_POS" val="0"/>
  <p:tag name="KSO_WM_UNIT_FILL_FORE_SCHEMECOLOR_INDEX_1_TRANS" val="0"/>
  <p:tag name="KSO_WM_UNIT_FILL_FORE_SCHEMECOLOR_INDEX_2_BRIGHTNESS" val="0.02"/>
  <p:tag name="KSO_WM_UNIT_FILL_FORE_SCHEMECOLOR_INDEX_2" val="5"/>
  <p:tag name="KSO_WM_UNIT_FILL_FORE_SCHEMECOLOR_INDEX_2_POS" val="0.53"/>
  <p:tag name="KSO_WM_UNIT_FILL_FORE_SCHEMECOLOR_INDEX_2_TRANS" val="0"/>
  <p:tag name="KSO_WM_UNIT_FILL_FORE_SCHEMECOLOR_INDEX_3_BRIGHTNESS" val="-0.15"/>
  <p:tag name="KSO_WM_UNIT_FILL_FORE_SCHEMECOLOR_INDEX_3" val="5"/>
  <p:tag name="KSO_WM_UNIT_FILL_FORE_SCHEMECOLOR_INDEX_3_POS" val="1"/>
  <p:tag name="KSO_WM_UNIT_FILL_FORE_SCHEMECOLOR_INDEX_3_TRANS" val="0"/>
  <p:tag name="KSO_WM_UNIT_FILL_GRADIENT_TYPE" val="0"/>
  <p:tag name="KSO_WM_UNIT_FILL_GRADIENT_ANGLE" val="90"/>
  <p:tag name="KSO_WM_UNIT_FILL_GRADIENT_Direction" val="1"/>
  <p:tag name="KSO_WM_UNIT_FILL_TYPE" val="3"/>
  <p:tag name="KSO_WM_UNIT_LINE_FORE_SCHEMECOLOR_INDEX_BRIGHTNESS" val="-0.25"/>
  <p:tag name="KSO_WM_UNIT_LINE_FORE_SCHEMECOLOR_INDEX" val="16"/>
  <p:tag name="KSO_WM_UNIT_LINE_FILL_TYPE" val="2"/>
  <p:tag name="KSO_WM_UNIT_TEXT_FILL_FORE_SCHEMECOLOR_INDEX_BRIGHTNESS" val="0"/>
  <p:tag name="KSO_WM_UNIT_TEXT_FILL_FORE_SCHEMECOLOR_INDEX" val="14"/>
  <p:tag name="KSO_WM_UNIT_TEXT_FILL_TYPE" val="1"/>
</p:tagLst>
</file>

<file path=ppt/tags/tag210.xml><?xml version="1.0" encoding="utf-8"?>
<p:tagLst xmlns:p="http://schemas.openxmlformats.org/presentationml/2006/main">
  <p:tag name="KSO_WM_UNIT_FILL_FORE_SCHEMECOLOR_INDEX_BRIGHTNESS" val="0.8"/>
  <p:tag name="KSO_WM_UNIT_FILL_FORE_SCHEMECOLOR_INDEX" val="6"/>
  <p:tag name="KSO_WM_UNIT_FILL_TYPE" val="1"/>
  <p:tag name="KSO_WM_UNIT_TEXT_FILL_FORE_SCHEMECOLOR_INDEX_BRIGHTNESS" val="0"/>
  <p:tag name="KSO_WM_UNIT_TEXT_FILL_FORE_SCHEMECOLOR_INDEX" val="14"/>
  <p:tag name="KSO_WM_UNIT_TEXT_FILL_TYPE" val="1"/>
</p:tagLst>
</file>

<file path=ppt/tags/tag211.xml><?xml version="1.0" encoding="utf-8"?>
<p:tagLst xmlns:p="http://schemas.openxmlformats.org/presentationml/2006/main">
  <p:tag name="KSO_WM_UNIT_FILL_FORE_SCHEMECOLOR_INDEX_BRIGHTNESS" val="-0.05"/>
  <p:tag name="KSO_WM_UNIT_FILL_FORE_SCHEMECOLOR_INDEX" val="14"/>
  <p:tag name="KSO_WM_UNIT_FILL_TYPE" val="1"/>
  <p:tag name="KSO_WM_UNIT_TEXT_FILL_FORE_SCHEMECOLOR_INDEX_BRIGHTNESS" val="0"/>
  <p:tag name="KSO_WM_UNIT_TEXT_FILL_FORE_SCHEMECOLOR_INDEX" val="14"/>
  <p:tag name="KSO_WM_UNIT_TEXT_FILL_TYPE" val="1"/>
</p:tagLst>
</file>

<file path=ppt/tags/tag212.xml><?xml version="1.0" encoding="utf-8"?>
<p:tagLst xmlns:p="http://schemas.openxmlformats.org/presentationml/2006/main">
  <p:tag name="KSO_WM_UNIT_FILL_FORE_SCHEMECOLOR_INDEX_BRIGHTNESS" val="-0.05"/>
  <p:tag name="KSO_WM_UNIT_FILL_FORE_SCHEMECOLOR_INDEX" val="14"/>
  <p:tag name="KSO_WM_UNIT_FILL_TYPE" val="1"/>
  <p:tag name="KSO_WM_UNIT_TEXT_FILL_FORE_SCHEMECOLOR_INDEX_BRIGHTNESS" val="0"/>
  <p:tag name="KSO_WM_UNIT_TEXT_FILL_FORE_SCHEMECOLOR_INDEX" val="14"/>
  <p:tag name="KSO_WM_UNIT_TEXT_FILL_TYPE" val="1"/>
</p:tagLst>
</file>

<file path=ppt/tags/tag213.xml><?xml version="1.0" encoding="utf-8"?>
<p:tagLst xmlns:p="http://schemas.openxmlformats.org/presentationml/2006/main">
  <p:tag name="KSO_WM_UNIT_FILL_FORE_SCHEMECOLOR_INDEX_BRIGHTNESS" val="0"/>
  <p:tag name="KSO_WM_UNIT_FILL_FORE_SCHEMECOLOR_INDEX" val="10"/>
  <p:tag name="KSO_WM_UNIT_FILL_TYPE" val="1"/>
</p:tagLst>
</file>

<file path=ppt/tags/tag214.xml><?xml version="1.0" encoding="utf-8"?>
<p:tagLst xmlns:p="http://schemas.openxmlformats.org/presentationml/2006/main">
  <p:tag name="KSO_WM_UNIT_FILL_FORE_SCHEMECOLOR_INDEX_BRIGHTNESS" val="0"/>
  <p:tag name="KSO_WM_UNIT_FILL_FORE_SCHEMECOLOR_INDEX" val="10"/>
  <p:tag name="KSO_WM_UNIT_FILL_TYPE" val="1"/>
</p:tagLst>
</file>

<file path=ppt/tags/tag215.xml><?xml version="1.0" encoding="utf-8"?>
<p:tagLst xmlns:p="http://schemas.openxmlformats.org/presentationml/2006/main">
  <p:tag name="KSO_WM_UNIT_FILL_FORE_SCHEMECOLOR_INDEX_BRIGHTNESS" val="0"/>
  <p:tag name="KSO_WM_UNIT_FILL_FORE_SCHEMECOLOR_INDEX" val="10"/>
  <p:tag name="KSO_WM_UNIT_FILL_TYPE" val="1"/>
</p:tagLst>
</file>

<file path=ppt/tags/tag216.xml><?xml version="1.0" encoding="utf-8"?>
<p:tagLst xmlns:p="http://schemas.openxmlformats.org/presentationml/2006/main">
  <p:tag name="KSO_WM_UNIT_TEXT_FILL_FORE_SCHEMECOLOR_INDEX_1_BRIGHTNESS" val="0"/>
  <p:tag name="KSO_WM_UNIT_TEXT_FILL_FORE_SCHEMECOLOR_INDEX_1" val="13"/>
  <p:tag name="KSO_WM_UNIT_TEXT_FILL_FORE_SCHEMECOLOR_INDEX_1_POS" val="0"/>
  <p:tag name="KSO_WM_UNIT_TEXT_FILL_FORE_SCHEMECOLOR_INDEX_1_TRANS" val="0.8"/>
  <p:tag name="KSO_WM_UNIT_TEXT_FILL_FORE_SCHEMECOLOR_INDEX_2_BRIGHTNESS" val="0"/>
  <p:tag name="KSO_WM_UNIT_TEXT_FILL_FORE_SCHEMECOLOR_INDEX_2" val="13"/>
  <p:tag name="KSO_WM_UNIT_TEXT_FILL_FORE_SCHEMECOLOR_INDEX_2_POS" val="1"/>
  <p:tag name="KSO_WM_UNIT_TEXT_FILL_FORE_SCHEMECOLOR_INDEX_2_TRANS" val="1"/>
  <p:tag name="KSO_WM_UNIT_TEXT_FILL_GRADIENT_TYPE" val="0"/>
  <p:tag name="KSO_WM_UNIT_TEXT_FILL_GRADIENT_ANGLE" val="90"/>
  <p:tag name="KSO_WM_UNIT_TEXT_FILL_GRADIENT_Direction" val="1"/>
  <p:tag name="KSO_WM_UNIT_TEXT_FILL_TYPE" val="3"/>
</p:tagLst>
</file>

<file path=ppt/tags/tag22.xml><?xml version="1.0" encoding="utf-8"?>
<p:tagLst xmlns:p="http://schemas.openxmlformats.org/presentationml/2006/main">
  <p:tag name="KSO_WM_UNIT_FILL_FORE_SCHEMECOLOR_INDEX_1_BRIGHTNESS" val="1"/>
  <p:tag name="KSO_WM_UNIT_FILL_FORE_SCHEMECOLOR_INDEX_1" val="16"/>
  <p:tag name="KSO_WM_UNIT_FILL_FORE_SCHEMECOLOR_INDEX_1_POS" val="0"/>
  <p:tag name="KSO_WM_UNIT_FILL_FORE_SCHEMECOLOR_INDEX_1_TRANS" val="0"/>
  <p:tag name="KSO_WM_UNIT_FILL_FORE_SCHEMECOLOR_INDEX_2_BRIGHTNESS" val="0"/>
  <p:tag name="KSO_WM_UNIT_FILL_FORE_SCHEMECOLOR_INDEX_2" val="16"/>
  <p:tag name="KSO_WM_UNIT_FILL_FORE_SCHEMECOLOR_INDEX_2_POS" val="1"/>
  <p:tag name="KSO_WM_UNIT_FILL_FORE_SCHEMECOLOR_INDEX_2_TRANS" val="0"/>
  <p:tag name="KSO_WM_UNIT_FILL_GRADIENT_TYPE" val="0"/>
  <p:tag name="KSO_WM_UNIT_FILL_GRADIENT_ANGLE" val="90"/>
  <p:tag name="KSO_WM_UNIT_FILL_GRADIENT_Direction" val="1"/>
  <p:tag name="KSO_WM_UNIT_FILL_TYPE" val="3"/>
  <p:tag name="KSO_WM_UNIT_LINE_FORE_SCHEMECOLOR_INDEX_BRIGHTNESS" val="-0.25"/>
  <p:tag name="KSO_WM_UNIT_LINE_FORE_SCHEMECOLOR_INDEX" val="16"/>
  <p:tag name="KSO_WM_UNIT_LINE_FILL_TYPE" val="2"/>
  <p:tag name="KSO_WM_UNIT_TEXT_FILL_FORE_SCHEMECOLOR_INDEX_BRIGHTNESS" val="0"/>
  <p:tag name="KSO_WM_UNIT_TEXT_FILL_FORE_SCHEMECOLOR_INDEX" val="14"/>
  <p:tag name="KSO_WM_UNIT_TEXT_FILL_TYPE" val="1"/>
</p:tagLst>
</file>

<file path=ppt/tags/tag23.xml><?xml version="1.0" encoding="utf-8"?>
<p:tagLst xmlns:p="http://schemas.openxmlformats.org/presentationml/2006/main">
  <p:tag name="KSO_WM_UNIT_FILL_FORE_SCHEMECOLOR_INDEX_1_BRIGHTNESS" val="0.15"/>
  <p:tag name="KSO_WM_UNIT_FILL_FORE_SCHEMECOLOR_INDEX_1" val="5"/>
  <p:tag name="KSO_WM_UNIT_FILL_FORE_SCHEMECOLOR_INDEX_1_POS" val="0"/>
  <p:tag name="KSO_WM_UNIT_FILL_FORE_SCHEMECOLOR_INDEX_1_TRANS" val="0"/>
  <p:tag name="KSO_WM_UNIT_FILL_FORE_SCHEMECOLOR_INDEX_2_BRIGHTNESS" val="0.02"/>
  <p:tag name="KSO_WM_UNIT_FILL_FORE_SCHEMECOLOR_INDEX_2" val="5"/>
  <p:tag name="KSO_WM_UNIT_FILL_FORE_SCHEMECOLOR_INDEX_2_POS" val="0.53"/>
  <p:tag name="KSO_WM_UNIT_FILL_FORE_SCHEMECOLOR_INDEX_2_TRANS" val="0"/>
  <p:tag name="KSO_WM_UNIT_FILL_FORE_SCHEMECOLOR_INDEX_3_BRIGHTNESS" val="-0.15"/>
  <p:tag name="KSO_WM_UNIT_FILL_FORE_SCHEMECOLOR_INDEX_3" val="5"/>
  <p:tag name="KSO_WM_UNIT_FILL_FORE_SCHEMECOLOR_INDEX_3_POS" val="1"/>
  <p:tag name="KSO_WM_UNIT_FILL_FORE_SCHEMECOLOR_INDEX_3_TRANS" val="0"/>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14"/>
  <p:tag name="KSO_WM_UNIT_TEXT_FILL_TYPE" val="1"/>
</p:tagLst>
</file>

<file path=ppt/tags/tag24.xml><?xml version="1.0" encoding="utf-8"?>
<p:tagLst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Lst>
</file>

<file path=ppt/tags/tag25.xml><?xml version="1.0" encoding="utf-8"?>
<p:tagLst xmlns:p="http://schemas.openxmlformats.org/presentationml/2006/main">
  <p:tag name="KSO_WM_UNIT_FILL_FORE_SCHEMECOLOR_INDEX_1_BRIGHTNESS" val="0.15"/>
  <p:tag name="KSO_WM_UNIT_FILL_FORE_SCHEMECOLOR_INDEX_1" val="5"/>
  <p:tag name="KSO_WM_UNIT_FILL_FORE_SCHEMECOLOR_INDEX_1_POS" val="0"/>
  <p:tag name="KSO_WM_UNIT_FILL_FORE_SCHEMECOLOR_INDEX_1_TRANS" val="0"/>
  <p:tag name="KSO_WM_UNIT_FILL_FORE_SCHEMECOLOR_INDEX_2_BRIGHTNESS" val="0.02"/>
  <p:tag name="KSO_WM_UNIT_FILL_FORE_SCHEMECOLOR_INDEX_2" val="5"/>
  <p:tag name="KSO_WM_UNIT_FILL_FORE_SCHEMECOLOR_INDEX_2_POS" val="0.53"/>
  <p:tag name="KSO_WM_UNIT_FILL_FORE_SCHEMECOLOR_INDEX_2_TRANS" val="0"/>
  <p:tag name="KSO_WM_UNIT_FILL_FORE_SCHEMECOLOR_INDEX_3_BRIGHTNESS" val="-0.15"/>
  <p:tag name="KSO_WM_UNIT_FILL_FORE_SCHEMECOLOR_INDEX_3" val="5"/>
  <p:tag name="KSO_WM_UNIT_FILL_FORE_SCHEMECOLOR_INDEX_3_POS" val="1"/>
  <p:tag name="KSO_WM_UNIT_FILL_FORE_SCHEMECOLOR_INDEX_3_TRANS" val="0"/>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14"/>
  <p:tag name="KSO_WM_UNIT_TEXT_FILL_TYPE" val="1"/>
</p:tagLst>
</file>

<file path=ppt/tags/tag26.xml><?xml version="1.0" encoding="utf-8"?>
<p:tagLst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Lst>
</file>

<file path=ppt/tags/tag27.xml><?xml version="1.0" encoding="utf-8"?>
<p:tagLst xmlns:p="http://schemas.openxmlformats.org/presentationml/2006/main">
  <p:tag name="KSO_WM_UNIT_FILL_FORE_SCHEMECOLOR_INDEX_1_BRIGHTNESS" val="0.15"/>
  <p:tag name="KSO_WM_UNIT_FILL_FORE_SCHEMECOLOR_INDEX_1" val="5"/>
  <p:tag name="KSO_WM_UNIT_FILL_FORE_SCHEMECOLOR_INDEX_1_POS" val="0"/>
  <p:tag name="KSO_WM_UNIT_FILL_FORE_SCHEMECOLOR_INDEX_1_TRANS" val="0"/>
  <p:tag name="KSO_WM_UNIT_FILL_FORE_SCHEMECOLOR_INDEX_2_BRIGHTNESS" val="0.02"/>
  <p:tag name="KSO_WM_UNIT_FILL_FORE_SCHEMECOLOR_INDEX_2" val="5"/>
  <p:tag name="KSO_WM_UNIT_FILL_FORE_SCHEMECOLOR_INDEX_2_POS" val="0.53"/>
  <p:tag name="KSO_WM_UNIT_FILL_FORE_SCHEMECOLOR_INDEX_2_TRANS" val="0"/>
  <p:tag name="KSO_WM_UNIT_FILL_FORE_SCHEMECOLOR_INDEX_3_BRIGHTNESS" val="-0.15"/>
  <p:tag name="KSO_WM_UNIT_FILL_FORE_SCHEMECOLOR_INDEX_3" val="5"/>
  <p:tag name="KSO_WM_UNIT_FILL_FORE_SCHEMECOLOR_INDEX_3_POS" val="1"/>
  <p:tag name="KSO_WM_UNIT_FILL_FORE_SCHEMECOLOR_INDEX_3_TRANS" val="0"/>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14"/>
  <p:tag name="KSO_WM_UNIT_TEXT_FILL_TYPE" val="1"/>
</p:tagLst>
</file>

<file path=ppt/tags/tag28.xml><?xml version="1.0" encoding="utf-8"?>
<p:tagLst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Lst>
</file>

<file path=ppt/tags/tag29.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3.xml><?xml version="1.0" encoding="utf-8"?>
<p:tagLst xmlns:p="http://schemas.openxmlformats.org/presentationml/2006/main">
  <p:tag name="KSO_WM_UNIT_FILL_FORE_SCHEMECOLOR_INDEX_BRIGHTNESS" val="-0.05"/>
  <p:tag name="KSO_WM_UNIT_FILL_FORE_SCHEMECOLOR_INDEX" val="14"/>
  <p:tag name="KSO_WM_UNIT_FILL_TYPE" val="1"/>
  <p:tag name="KSO_WM_UNIT_TEXT_FILL_FORE_SCHEMECOLOR_INDEX_BRIGHTNESS" val="0"/>
  <p:tag name="KSO_WM_UNIT_TEXT_FILL_FORE_SCHEMECOLOR_INDEX" val="14"/>
  <p:tag name="KSO_WM_UNIT_TEXT_FILL_TYPE" val="1"/>
</p:tagLst>
</file>

<file path=ppt/tags/tag30.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31.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3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5.xml><?xml version="1.0" encoding="utf-8"?>
<p:tagLst xmlns:p="http://schemas.openxmlformats.org/presentationml/2006/main">
  <p:tag name="KSO_WM_UNIT_FILL_FORE_SCHEMECOLOR_INDEX_1_BRIGHTNESS" val="0.15"/>
  <p:tag name="KSO_WM_UNIT_FILL_FORE_SCHEMECOLOR_INDEX_1" val="5"/>
  <p:tag name="KSO_WM_UNIT_FILL_FORE_SCHEMECOLOR_INDEX_1_POS" val="0"/>
  <p:tag name="KSO_WM_UNIT_FILL_FORE_SCHEMECOLOR_INDEX_1_TRANS" val="0"/>
  <p:tag name="KSO_WM_UNIT_FILL_FORE_SCHEMECOLOR_INDEX_2_BRIGHTNESS" val="0.02"/>
  <p:tag name="KSO_WM_UNIT_FILL_FORE_SCHEMECOLOR_INDEX_2" val="5"/>
  <p:tag name="KSO_WM_UNIT_FILL_FORE_SCHEMECOLOR_INDEX_2_POS" val="0.53"/>
  <p:tag name="KSO_WM_UNIT_FILL_FORE_SCHEMECOLOR_INDEX_2_TRANS" val="0"/>
  <p:tag name="KSO_WM_UNIT_FILL_FORE_SCHEMECOLOR_INDEX_3_BRIGHTNESS" val="-0.15"/>
  <p:tag name="KSO_WM_UNIT_FILL_FORE_SCHEMECOLOR_INDEX_3" val="5"/>
  <p:tag name="KSO_WM_UNIT_FILL_FORE_SCHEMECOLOR_INDEX_3_POS" val="1"/>
  <p:tag name="KSO_WM_UNIT_FILL_FORE_SCHEMECOLOR_INDEX_3_TRANS" val="0"/>
  <p:tag name="KSO_WM_UNIT_FILL_GRADIENT_TYPE" val="0"/>
  <p:tag name="KSO_WM_UNIT_FILL_GRADIENT_ANGLE" val="90"/>
  <p:tag name="KSO_WM_UNIT_FILL_GRADIENT_Direction" val="1"/>
  <p:tag name="KSO_WM_UNIT_FILL_TYPE" val="3"/>
  <p:tag name="KSO_WM_UNIT_LINE_FORE_SCHEMECOLOR_INDEX_BRIGHTNESS" val="-0.25"/>
  <p:tag name="KSO_WM_UNIT_LINE_FORE_SCHEMECOLOR_INDEX" val="16"/>
  <p:tag name="KSO_WM_UNIT_LINE_FILL_TYPE" val="2"/>
  <p:tag name="KSO_WM_UNIT_TEXT_FILL_FORE_SCHEMECOLOR_INDEX_BRIGHTNESS" val="0"/>
  <p:tag name="KSO_WM_UNIT_TEXT_FILL_FORE_SCHEMECOLOR_INDEX" val="14"/>
  <p:tag name="KSO_WM_UNIT_TEXT_FILL_TYPE" val="1"/>
</p:tagLst>
</file>

<file path=ppt/tags/tag36.xml><?xml version="1.0" encoding="utf-8"?>
<p:tagLst xmlns:p="http://schemas.openxmlformats.org/presentationml/2006/main">
  <p:tag name="KSO_WM_UNIT_FILL_FORE_SCHEMECOLOR_INDEX_1_BRIGHTNESS" val="1"/>
  <p:tag name="KSO_WM_UNIT_FILL_FORE_SCHEMECOLOR_INDEX_1" val="16"/>
  <p:tag name="KSO_WM_UNIT_FILL_FORE_SCHEMECOLOR_INDEX_1_POS" val="0"/>
  <p:tag name="KSO_WM_UNIT_FILL_FORE_SCHEMECOLOR_INDEX_1_TRANS" val="0"/>
  <p:tag name="KSO_WM_UNIT_FILL_FORE_SCHEMECOLOR_INDEX_2_BRIGHTNESS" val="0"/>
  <p:tag name="KSO_WM_UNIT_FILL_FORE_SCHEMECOLOR_INDEX_2" val="16"/>
  <p:tag name="KSO_WM_UNIT_FILL_FORE_SCHEMECOLOR_INDEX_2_POS" val="1"/>
  <p:tag name="KSO_WM_UNIT_FILL_FORE_SCHEMECOLOR_INDEX_2_TRANS" val="0"/>
  <p:tag name="KSO_WM_UNIT_FILL_GRADIENT_TYPE" val="0"/>
  <p:tag name="KSO_WM_UNIT_FILL_GRADIENT_ANGLE" val="90"/>
  <p:tag name="KSO_WM_UNIT_FILL_GRADIENT_Direction" val="1"/>
  <p:tag name="KSO_WM_UNIT_FILL_TYPE" val="3"/>
  <p:tag name="KSO_WM_UNIT_LINE_FORE_SCHEMECOLOR_INDEX_BRIGHTNESS" val="-0.25"/>
  <p:tag name="KSO_WM_UNIT_LINE_FORE_SCHEMECOLOR_INDEX" val="16"/>
  <p:tag name="KSO_WM_UNIT_LINE_FILL_TYPE" val="2"/>
  <p:tag name="KSO_WM_UNIT_TEXT_FILL_FORE_SCHEMECOLOR_INDEX_BRIGHTNESS" val="0"/>
  <p:tag name="KSO_WM_UNIT_TEXT_FILL_FORE_SCHEMECOLOR_INDEX" val="14"/>
  <p:tag name="KSO_WM_UNIT_TEXT_FILL_TYPE" val="1"/>
</p:tagLst>
</file>

<file path=ppt/tags/tag37.xml><?xml version="1.0" encoding="utf-8"?>
<p:tagLst xmlns:p="http://schemas.openxmlformats.org/presentationml/2006/main">
  <p:tag name="KSO_WM_UNIT_FILL_FORE_SCHEMECOLOR_INDEX_1_BRIGHTNESS" val="0.15"/>
  <p:tag name="KSO_WM_UNIT_FILL_FORE_SCHEMECOLOR_INDEX_1" val="5"/>
  <p:tag name="KSO_WM_UNIT_FILL_FORE_SCHEMECOLOR_INDEX_1_POS" val="0"/>
  <p:tag name="KSO_WM_UNIT_FILL_FORE_SCHEMECOLOR_INDEX_1_TRANS" val="0"/>
  <p:tag name="KSO_WM_UNIT_FILL_FORE_SCHEMECOLOR_INDEX_2_BRIGHTNESS" val="0.02"/>
  <p:tag name="KSO_WM_UNIT_FILL_FORE_SCHEMECOLOR_INDEX_2" val="5"/>
  <p:tag name="KSO_WM_UNIT_FILL_FORE_SCHEMECOLOR_INDEX_2_POS" val="0.53"/>
  <p:tag name="KSO_WM_UNIT_FILL_FORE_SCHEMECOLOR_INDEX_2_TRANS" val="0"/>
  <p:tag name="KSO_WM_UNIT_FILL_FORE_SCHEMECOLOR_INDEX_3_BRIGHTNESS" val="-0.15"/>
  <p:tag name="KSO_WM_UNIT_FILL_FORE_SCHEMECOLOR_INDEX_3" val="5"/>
  <p:tag name="KSO_WM_UNIT_FILL_FORE_SCHEMECOLOR_INDEX_3_POS" val="1"/>
  <p:tag name="KSO_WM_UNIT_FILL_FORE_SCHEMECOLOR_INDEX_3_TRANS" val="0"/>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14"/>
  <p:tag name="KSO_WM_UNIT_TEXT_FILL_TYPE" val="1"/>
</p:tagLst>
</file>

<file path=ppt/tags/tag38.xml><?xml version="1.0" encoding="utf-8"?>
<p:tagLst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Lst>
</file>

<file path=ppt/tags/tag39.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4.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14"/>
  <p:tag name="KSO_WM_UNIT_LINE_FILL_TYPE" val="2"/>
</p:tagLst>
</file>

<file path=ppt/tags/tag4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1.xml><?xml version="1.0" encoding="utf-8"?>
<p:tagLst xmlns:p="http://schemas.openxmlformats.org/presentationml/2006/main">
  <p:tag name="KSO_WM_UNIT_FILL_FORE_SCHEMECOLOR_INDEX_BRIGHTNESS" val="-0.15"/>
  <p:tag name="KSO_WM_UNIT_FILL_FORE_SCHEMECOLOR_INDEX" val="14"/>
  <p:tag name="KSO_WM_UNIT_FILL_TYPE" val="1"/>
</p:tagLst>
</file>

<file path=ppt/tags/tag42.xml><?xml version="1.0" encoding="utf-8"?>
<p:tagLst xmlns:p="http://schemas.openxmlformats.org/presentationml/2006/main">
  <p:tag name="KSO_WM_UNIT_FILL_FORE_SCHEMECOLOR_INDEX_1_BRIGHTNESS" val="0.15"/>
  <p:tag name="KSO_WM_UNIT_FILL_FORE_SCHEMECOLOR_INDEX_1" val="5"/>
  <p:tag name="KSO_WM_UNIT_FILL_FORE_SCHEMECOLOR_INDEX_1_POS" val="0"/>
  <p:tag name="KSO_WM_UNIT_FILL_FORE_SCHEMECOLOR_INDEX_1_TRANS" val="0"/>
  <p:tag name="KSO_WM_UNIT_FILL_FORE_SCHEMECOLOR_INDEX_2_BRIGHTNESS" val="0.02"/>
  <p:tag name="KSO_WM_UNIT_FILL_FORE_SCHEMECOLOR_INDEX_2" val="5"/>
  <p:tag name="KSO_WM_UNIT_FILL_FORE_SCHEMECOLOR_INDEX_2_POS" val="0.53"/>
  <p:tag name="KSO_WM_UNIT_FILL_FORE_SCHEMECOLOR_INDEX_2_TRANS" val="0"/>
  <p:tag name="KSO_WM_UNIT_FILL_FORE_SCHEMECOLOR_INDEX_3_BRIGHTNESS" val="-0.15"/>
  <p:tag name="KSO_WM_UNIT_FILL_FORE_SCHEMECOLOR_INDEX_3" val="5"/>
  <p:tag name="KSO_WM_UNIT_FILL_FORE_SCHEMECOLOR_INDEX_3_POS" val="1"/>
  <p:tag name="KSO_WM_UNIT_FILL_FORE_SCHEMECOLOR_INDEX_3_TRANS" val="0"/>
  <p:tag name="KSO_WM_UNIT_FILL_GRADIENT_TYPE" val="0"/>
  <p:tag name="KSO_WM_UNIT_FILL_GRADIENT_ANGLE" val="90"/>
  <p:tag name="KSO_WM_UNIT_FILL_GRADIENT_Direction" val="1"/>
  <p:tag name="KSO_WM_UNIT_FILL_TYPE" val="3"/>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14"/>
  <p:tag name="KSO_WM_UNIT_TEXT_FILL_TYPE" val="1"/>
</p:tagLst>
</file>

<file path=ppt/tags/tag43.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44.xml><?xml version="1.0" encoding="utf-8"?>
<p:tagLst xmlns:p="http://schemas.openxmlformats.org/presentationml/2006/main">
  <p:tag name="KSO_WM_UNIT_FILL_FORE_SCHEMECOLOR_INDEX_BRIGHTNESS" val="0.6"/>
  <p:tag name="KSO_WM_UNIT_FILL_FORE_SCHEMECOLOR_INDEX" val="15"/>
  <p:tag name="KSO_WM_UNIT_FILL_TYPE" val="1"/>
  <p:tag name="KSO_WM_UNIT_TEXT_FILL_FORE_SCHEMECOLOR_INDEX_BRIGHTNESS" val="0"/>
  <p:tag name="KSO_WM_UNIT_TEXT_FILL_FORE_SCHEMECOLOR_INDEX" val="14"/>
  <p:tag name="KSO_WM_UNIT_TEXT_FILL_TYPE" val="1"/>
</p:tagLst>
</file>

<file path=ppt/tags/tag45.xml><?xml version="1.0" encoding="utf-8"?>
<p:tagLst xmlns:p="http://schemas.openxmlformats.org/presentationml/2006/main">
  <p:tag name="KSO_WM_UNIT_FILL_FORE_SCHEMECOLOR_INDEX_BRIGHTNESS" val="0.6"/>
  <p:tag name="KSO_WM_UNIT_FILL_FORE_SCHEMECOLOR_INDEX" val="15"/>
  <p:tag name="KSO_WM_UNIT_FILL_TYPE" val="1"/>
  <p:tag name="KSO_WM_UNIT_TEXT_FILL_FORE_SCHEMECOLOR_INDEX_BRIGHTNESS" val="0"/>
  <p:tag name="KSO_WM_UNIT_TEXT_FILL_FORE_SCHEMECOLOR_INDEX" val="14"/>
  <p:tag name="KSO_WM_UNIT_TEXT_FILL_TYPE" val="1"/>
</p:tagLst>
</file>

<file path=ppt/tags/tag46.xml><?xml version="1.0" encoding="utf-8"?>
<p:tagLst xmlns:p="http://schemas.openxmlformats.org/presentationml/2006/main">
  <p:tag name="KSO_WM_UNIT_FILL_FORE_SCHEMECOLOR_INDEX_1_BRIGHTNESS" val="0.15"/>
  <p:tag name="KSO_WM_UNIT_FILL_FORE_SCHEMECOLOR_INDEX_1" val="5"/>
  <p:tag name="KSO_WM_UNIT_FILL_FORE_SCHEMECOLOR_INDEX_1_POS" val="0"/>
  <p:tag name="KSO_WM_UNIT_FILL_FORE_SCHEMECOLOR_INDEX_1_TRANS" val="0"/>
  <p:tag name="KSO_WM_UNIT_FILL_FORE_SCHEMECOLOR_INDEX_2_BRIGHTNESS" val="0.02"/>
  <p:tag name="KSO_WM_UNIT_FILL_FORE_SCHEMECOLOR_INDEX_2" val="5"/>
  <p:tag name="KSO_WM_UNIT_FILL_FORE_SCHEMECOLOR_INDEX_2_POS" val="0.53"/>
  <p:tag name="KSO_WM_UNIT_FILL_FORE_SCHEMECOLOR_INDEX_2_TRANS" val="0"/>
  <p:tag name="KSO_WM_UNIT_FILL_FORE_SCHEMECOLOR_INDEX_3_BRIGHTNESS" val="-0.15"/>
  <p:tag name="KSO_WM_UNIT_FILL_FORE_SCHEMECOLOR_INDEX_3" val="5"/>
  <p:tag name="KSO_WM_UNIT_FILL_FORE_SCHEMECOLOR_INDEX_3_POS" val="1"/>
  <p:tag name="KSO_WM_UNIT_FILL_FORE_SCHEMECOLOR_INDEX_3_TRANS" val="0"/>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14"/>
  <p:tag name="KSO_WM_UNIT_TEXT_FILL_TYPE" val="1"/>
</p:tagLst>
</file>

<file path=ppt/tags/tag47.xml><?xml version="1.0" encoding="utf-8"?>
<p:tagLst xmlns:p="http://schemas.openxmlformats.org/presentationml/2006/main">
  <p:tag name="KSO_WM_UNIT_FILL_FORE_SCHEMECOLOR_INDEX_BRIGHTNESS" val="0.6"/>
  <p:tag name="KSO_WM_UNIT_FILL_FORE_SCHEMECOLOR_INDEX" val="15"/>
  <p:tag name="KSO_WM_UNIT_FILL_TYPE" val="1"/>
  <p:tag name="KSO_WM_UNIT_TEXT_FILL_FORE_SCHEMECOLOR_INDEX_BRIGHTNESS" val="0"/>
  <p:tag name="KSO_WM_UNIT_TEXT_FILL_FORE_SCHEMECOLOR_INDEX" val="14"/>
  <p:tag name="KSO_WM_UNIT_TEXT_FILL_TYPE" val="1"/>
</p:tagLst>
</file>

<file path=ppt/tags/tag48.xml><?xml version="1.0" encoding="utf-8"?>
<p:tagLst xmlns:p="http://schemas.openxmlformats.org/presentationml/2006/main">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13"/>
  <p:tag name="KSO_WM_UNIT_TEXT_FILL_TYPE" val="1"/>
</p:tagLst>
</file>

<file path=ppt/tags/tag49.xml><?xml version="1.0" encoding="utf-8"?>
<p:tagLst xmlns:p="http://schemas.openxmlformats.org/presentationml/2006/main">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13"/>
  <p:tag name="KSO_WM_UNIT_TEXT_FILL_TYPE" val="1"/>
</p:tagLst>
</file>

<file path=ppt/tags/tag5.xml><?xml version="1.0" encoding="utf-8"?>
<p:tagLst xmlns:p="http://schemas.openxmlformats.org/presentationml/2006/main">
  <p:tag name="KSO_WM_UNIT_FILL_FORE_SCHEMECOLOR_INDEX_BRIGHTNESS" val="0"/>
  <p:tag name="KSO_WM_UNIT_FILL_FORE_SCHEMECOLOR_INDEX" val="10"/>
  <p:tag name="KSO_WM_UNIT_FILL_TYPE" val="1"/>
</p:tagLst>
</file>

<file path=ppt/tags/tag5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2.xml><?xml version="1.0" encoding="utf-8"?>
<p:tagLst xmlns:p="http://schemas.openxmlformats.org/presentationml/2006/main">
  <p:tag name="KSO_WM_UNIT_FILL_FORE_SCHEMECOLOR_INDEX_BRIGHTNESS" val="0"/>
  <p:tag name="KSO_WM_UNIT_FILL_FORE_SCHEMECOLOR_INDEX" val="14"/>
  <p:tag name="KSO_WM_UNIT_FILL_TYPE" val="1"/>
  <p:tag name="KSO_WM_UNIT_LINE_FORE_SCHEMECOLOR_INDEX_BRIGHTNESS" val="-0.25"/>
  <p:tag name="KSO_WM_UNIT_LINE_FORE_SCHEMECOLOR_INDEX" val="14"/>
  <p:tag name="KSO_WM_UNIT_LINE_FILL_TYPE" val="2"/>
  <p:tag name="KSO_WM_UNIT_TEXT_FILL_FORE_SCHEMECOLOR_INDEX_BRIGHTNESS" val="0"/>
  <p:tag name="KSO_WM_UNIT_TEXT_FILL_FORE_SCHEMECOLOR_INDEX" val="13"/>
  <p:tag name="KSO_WM_UNIT_TEXT_FILL_TYPE" val="1"/>
</p:tagLst>
</file>

<file path=ppt/tags/tag53.xml><?xml version="1.0" encoding="utf-8"?>
<p:tagLst xmlns:p="http://schemas.openxmlformats.org/presentationml/2006/main">
  <p:tag name="KSO_WM_UNIT_FILL_FORE_SCHEMECOLOR_INDEX_1_BRIGHTNESS" val="0.15"/>
  <p:tag name="KSO_WM_UNIT_FILL_FORE_SCHEMECOLOR_INDEX_1" val="5"/>
  <p:tag name="KSO_WM_UNIT_FILL_FORE_SCHEMECOLOR_INDEX_1_POS" val="0"/>
  <p:tag name="KSO_WM_UNIT_FILL_FORE_SCHEMECOLOR_INDEX_1_TRANS" val="0"/>
  <p:tag name="KSO_WM_UNIT_FILL_FORE_SCHEMECOLOR_INDEX_2_BRIGHTNESS" val="0.02"/>
  <p:tag name="KSO_WM_UNIT_FILL_FORE_SCHEMECOLOR_INDEX_2" val="5"/>
  <p:tag name="KSO_WM_UNIT_FILL_FORE_SCHEMECOLOR_INDEX_2_POS" val="0.53"/>
  <p:tag name="KSO_WM_UNIT_FILL_FORE_SCHEMECOLOR_INDEX_2_TRANS" val="0"/>
  <p:tag name="KSO_WM_UNIT_FILL_FORE_SCHEMECOLOR_INDEX_3_BRIGHTNESS" val="-0.15"/>
  <p:tag name="KSO_WM_UNIT_FILL_FORE_SCHEMECOLOR_INDEX_3" val="5"/>
  <p:tag name="KSO_WM_UNIT_FILL_FORE_SCHEMECOLOR_INDEX_3_POS" val="1"/>
  <p:tag name="KSO_WM_UNIT_FILL_FORE_SCHEMECOLOR_INDEX_3_TRANS" val="0"/>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14"/>
  <p:tag name="KSO_WM_UNIT_TEXT_FILL_TYPE" val="1"/>
</p:tagLst>
</file>

<file path=ppt/tags/tag54.xml><?xml version="1.0" encoding="utf-8"?>
<p:tagLst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Lst>
</file>

<file path=ppt/tags/tag55.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56.xml><?xml version="1.0" encoding="utf-8"?>
<p:tagLst xmlns:p="http://schemas.openxmlformats.org/presentationml/2006/main">
  <p:tag name="KSO_WM_UNIT_PLACING_PICTURE_USER_VIEWPORT" val="{&quot;height&quot;:3176.990551181102,&quot;width&quot;:5559.735433070866}"/>
</p:tagLst>
</file>

<file path=ppt/tags/tag57.xml><?xml version="1.0" encoding="utf-8"?>
<p:tagLst xmlns:p="http://schemas.openxmlformats.org/presentationml/2006/main">
  <p:tag name="KSO_WM_UNIT_FILL_FORE_SCHEMECOLOR_INDEX_BRIGHTNESS" val="0"/>
  <p:tag name="KSO_WM_UNIT_FILL_FORE_SCHEMECOLOR_INDEX" val="6"/>
  <p:tag name="KSO_WM_UNIT_FILL_TYPE" val="1"/>
</p:tagLst>
</file>

<file path=ppt/tags/tag58.xml><?xml version="1.0" encoding="utf-8"?>
<p:tagLst xmlns:p="http://schemas.openxmlformats.org/presentationml/2006/main">
  <p:tag name="KSO_WM_UNIT_FILL_FORE_SCHEMECOLOR_INDEX_BRIGHTNESS" val="0"/>
  <p:tag name="KSO_WM_UNIT_FILL_FORE_SCHEMECOLOR_INDEX" val="6"/>
  <p:tag name="KSO_WM_UNIT_FILL_TYPE" val="1"/>
</p:tagLst>
</file>

<file path=ppt/tags/tag59.xml><?xml version="1.0" encoding="utf-8"?>
<p:tagLst xmlns:p="http://schemas.openxmlformats.org/presentationml/2006/main">
  <p:tag name="KSO_WM_UNIT_FILL_FORE_SCHEMECOLOR_INDEX_BRIGHTNESS" val="0"/>
  <p:tag name="KSO_WM_UNIT_FILL_FORE_SCHEMECOLOR_INDEX" val="14"/>
  <p:tag name="KSO_WM_UNIT_FILL_TYPE" val="1"/>
  <p:tag name="KSO_WM_UNIT_LINE_FORE_SCHEMECOLOR_INDEX_BRIGHTNESS" val="-0.25"/>
  <p:tag name="KSO_WM_UNIT_LINE_FORE_SCHEMECOLOR_INDEX" val="14"/>
  <p:tag name="KSO_WM_UNIT_LINE_FILL_TYPE" val="2"/>
  <p:tag name="KSO_WM_UNIT_TEXT_FILL_FORE_SCHEMECOLOR_INDEX_BRIGHTNESS" val="0"/>
  <p:tag name="KSO_WM_UNIT_TEXT_FILL_FORE_SCHEMECOLOR_INDEX" val="13"/>
  <p:tag name="KSO_WM_UNIT_TEXT_FILL_TYPE" val="1"/>
</p:tagLst>
</file>

<file path=ppt/tags/tag6.xml><?xml version="1.0" encoding="utf-8"?>
<p:tagLst xmlns:p="http://schemas.openxmlformats.org/presentationml/2006/main">
  <p:tag name="KSO_WM_UNIT_FILL_FORE_SCHEMECOLOR_INDEX_BRIGHTNESS" val="0"/>
  <p:tag name="KSO_WM_UNIT_FILL_FORE_SCHEMECOLOR_INDEX" val="10"/>
  <p:tag name="KSO_WM_UNIT_FILL_TYPE" val="1"/>
</p:tagLst>
</file>

<file path=ppt/tags/tag60.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61.xml><?xml version="1.0" encoding="utf-8"?>
<p:tagLst xmlns:p="http://schemas.openxmlformats.org/presentationml/2006/main">
  <p:tag name="KSO_WM_UNIT_FILL_FORE_SCHEMECOLOR_INDEX_1_BRIGHTNESS" val="0.15"/>
  <p:tag name="KSO_WM_UNIT_FILL_FORE_SCHEMECOLOR_INDEX_1" val="5"/>
  <p:tag name="KSO_WM_UNIT_FILL_FORE_SCHEMECOLOR_INDEX_1_POS" val="0"/>
  <p:tag name="KSO_WM_UNIT_FILL_FORE_SCHEMECOLOR_INDEX_1_TRANS" val="0"/>
  <p:tag name="KSO_WM_UNIT_FILL_FORE_SCHEMECOLOR_INDEX_2_BRIGHTNESS" val="0.02"/>
  <p:tag name="KSO_WM_UNIT_FILL_FORE_SCHEMECOLOR_INDEX_2" val="5"/>
  <p:tag name="KSO_WM_UNIT_FILL_FORE_SCHEMECOLOR_INDEX_2_POS" val="0.53"/>
  <p:tag name="KSO_WM_UNIT_FILL_FORE_SCHEMECOLOR_INDEX_2_TRANS" val="0"/>
  <p:tag name="KSO_WM_UNIT_FILL_FORE_SCHEMECOLOR_INDEX_3_BRIGHTNESS" val="-0.15"/>
  <p:tag name="KSO_WM_UNIT_FILL_FORE_SCHEMECOLOR_INDEX_3" val="5"/>
  <p:tag name="KSO_WM_UNIT_FILL_FORE_SCHEMECOLOR_INDEX_3_POS" val="1"/>
  <p:tag name="KSO_WM_UNIT_FILL_FORE_SCHEMECOLOR_INDEX_3_TRANS" val="0"/>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14"/>
  <p:tag name="KSO_WM_UNIT_TEXT_FILL_TYPE" val="1"/>
</p:tagLst>
</file>

<file path=ppt/tags/tag62.xml><?xml version="1.0" encoding="utf-8"?>
<p:tagLst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27_3*q_h_i*1_1_1"/>
  <p:tag name="KSO_WM_TEMPLATE_CATEGORY" val="diagram"/>
  <p:tag name="KSO_WM_TEMPLATE_INDEX" val="20201527"/>
  <p:tag name="KSO_WM_UNIT_LAYERLEVEL" val="1_1_1"/>
  <p:tag name="KSO_WM_TAG_VERSION" val="1.0"/>
  <p:tag name="KSO_WM_BEAUTIFY_FLAG" val="#wm#"/>
  <p:tag name="KSO_WM_DIAGRAM_GROUP_CODE" val="q1-1"/>
  <p:tag name="KSO_WM_UNIT_TYPE" val="q_h_i"/>
  <p:tag name="KSO_WM_UNIT_INDEX" val="1_1_1"/>
  <p:tag name="KSO_WM_UNIT_FILL_FORE_SCHEMECOLOR_INDEX_BRIGHTNESS" val="0"/>
  <p:tag name="KSO_WM_UNIT_FILL_FORE_SCHEMECOLOR_INDEX" val="5"/>
  <p:tag name="KSO_WM_UNIT_FILL_TYPE" val="1"/>
  <p:tag name="KSO_WM_UNIT_LINE_FORE_SCHEMECOLOR_INDEX_BRIGHTNESS" val="0"/>
  <p:tag name="KSO_WM_UNIT_LINE_FORE_SCHEMECOLOR_INDEX" val="2"/>
  <p:tag name="KSO_WM_UNIT_LINE_FILL_TYPE" val="2"/>
  <p:tag name="KSO_WM_UNIT_USESOURCEFORMAT_APPLY" val="1"/>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27_3*q_h_i*1_2_1"/>
  <p:tag name="KSO_WM_TEMPLATE_CATEGORY" val="diagram"/>
  <p:tag name="KSO_WM_TEMPLATE_INDEX" val="20201527"/>
  <p:tag name="KSO_WM_UNIT_LAYERLEVEL" val="1_1_1"/>
  <p:tag name="KSO_WM_TAG_VERSION" val="1.0"/>
  <p:tag name="KSO_WM_BEAUTIFY_FLAG" val="#wm#"/>
  <p:tag name="KSO_WM_DIAGRAM_GROUP_CODE" val="q1-1"/>
  <p:tag name="KSO_WM_UNIT_TYPE" val="q_h_i"/>
  <p:tag name="KSO_WM_UNIT_INDEX" val="1_2_1"/>
  <p:tag name="KSO_WM_UNIT_FILL_FORE_SCHEMECOLOR_INDEX_BRIGHTNESS" val="0"/>
  <p:tag name="KSO_WM_UNIT_FILL_FORE_SCHEMECOLOR_INDEX" val="5"/>
  <p:tag name="KSO_WM_UNIT_FILL_TYPE" val="1"/>
  <p:tag name="KSO_WM_UNIT_LINE_FORE_SCHEMECOLOR_INDEX_BRIGHTNESS" val="0"/>
  <p:tag name="KSO_WM_UNIT_LINE_FORE_SCHEMECOLOR_INDEX" val="2"/>
  <p:tag name="KSO_WM_UNIT_LINE_FILL_TYPE" val="2"/>
  <p:tag name="KSO_WM_UNIT_USESOURCEFORMAT_APPLY" val="1"/>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27_3*q_h_i*1_3_1"/>
  <p:tag name="KSO_WM_TEMPLATE_CATEGORY" val="diagram"/>
  <p:tag name="KSO_WM_TEMPLATE_INDEX" val="20201527"/>
  <p:tag name="KSO_WM_UNIT_LAYERLEVEL" val="1_1_1"/>
  <p:tag name="KSO_WM_TAG_VERSION" val="1.0"/>
  <p:tag name="KSO_WM_BEAUTIFY_FLAG" val="#wm#"/>
  <p:tag name="KSO_WM_DIAGRAM_GROUP_CODE" val="q1-1"/>
  <p:tag name="KSO_WM_UNIT_TYPE" val="q_h_i"/>
  <p:tag name="KSO_WM_UNIT_INDEX" val="1_3_1"/>
  <p:tag name="KSO_WM_UNIT_FILL_FORE_SCHEMECOLOR_INDEX_BRIGHTNESS" val="0"/>
  <p:tag name="KSO_WM_UNIT_FILL_FORE_SCHEMECOLOR_INDEX" val="5"/>
  <p:tag name="KSO_WM_UNIT_FILL_TYPE" val="1"/>
  <p:tag name="KSO_WM_UNIT_LINE_FORE_SCHEMECOLOR_INDEX_BRIGHTNESS" val="0"/>
  <p:tag name="KSO_WM_UNIT_LINE_FORE_SCHEMECOLOR_INDEX" val="2"/>
  <p:tag name="KSO_WM_UNIT_LINE_FILL_TYPE" val="2"/>
  <p:tag name="KSO_WM_UNIT_USESOURCEFORMAT_APPLY" val="1"/>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27_3*q_h_i*1_4_1"/>
  <p:tag name="KSO_WM_TEMPLATE_CATEGORY" val="diagram"/>
  <p:tag name="KSO_WM_TEMPLATE_INDEX" val="20201527"/>
  <p:tag name="KSO_WM_UNIT_LAYERLEVEL" val="1_1_1"/>
  <p:tag name="KSO_WM_TAG_VERSION" val="1.0"/>
  <p:tag name="KSO_WM_BEAUTIFY_FLAG" val="#wm#"/>
  <p:tag name="KSO_WM_DIAGRAM_GROUP_CODE" val="q1-1"/>
  <p:tag name="KSO_WM_UNIT_TYPE" val="q_h_i"/>
  <p:tag name="KSO_WM_UNIT_INDEX" val="1_4_1"/>
  <p:tag name="KSO_WM_UNIT_FILL_FORE_SCHEMECOLOR_INDEX_BRIGHTNESS" val="0"/>
  <p:tag name="KSO_WM_UNIT_FILL_FORE_SCHEMECOLOR_INDEX" val="5"/>
  <p:tag name="KSO_WM_UNIT_FILL_TYPE" val="1"/>
  <p:tag name="KSO_WM_UNIT_LINE_FORE_SCHEMECOLOR_INDEX_BRIGHTNESS" val="0"/>
  <p:tag name="KSO_WM_UNIT_LINE_FORE_SCHEMECOLOR_INDEX" val="2"/>
  <p:tag name="KSO_WM_UNIT_LINE_FILL_TYPE" val="2"/>
  <p:tag name="KSO_WM_UNIT_USESOURCEFORMAT_APPLY" val="1"/>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27_3*q_h_i*1_5_1"/>
  <p:tag name="KSO_WM_TEMPLATE_CATEGORY" val="diagram"/>
  <p:tag name="KSO_WM_TEMPLATE_INDEX" val="20201527"/>
  <p:tag name="KSO_WM_UNIT_LAYERLEVEL" val="1_1_1"/>
  <p:tag name="KSO_WM_TAG_VERSION" val="1.0"/>
  <p:tag name="KSO_WM_BEAUTIFY_FLAG" val="#wm#"/>
  <p:tag name="KSO_WM_DIAGRAM_GROUP_CODE" val="q1-1"/>
  <p:tag name="KSO_WM_UNIT_TYPE" val="q_h_i"/>
  <p:tag name="KSO_WM_UNIT_INDEX" val="1_5_1"/>
  <p:tag name="KSO_WM_UNIT_FILL_FORE_SCHEMECOLOR_INDEX_BRIGHTNESS" val="0"/>
  <p:tag name="KSO_WM_UNIT_FILL_FORE_SCHEMECOLOR_INDEX" val="5"/>
  <p:tag name="KSO_WM_UNIT_FILL_TYPE" val="1"/>
  <p:tag name="KSO_WM_UNIT_LINE_FORE_SCHEMECOLOR_INDEX_BRIGHTNESS" val="0"/>
  <p:tag name="KSO_WM_UNIT_LINE_FORE_SCHEMECOLOR_INDEX" val="2"/>
  <p:tag name="KSO_WM_UNIT_LINE_FILL_TYPE" val="2"/>
  <p:tag name="KSO_WM_UNIT_USESOURCEFORMAT_APPLY" val="1"/>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27_3*q_h_i*1_2_2"/>
  <p:tag name="KSO_WM_TEMPLATE_CATEGORY" val="diagram"/>
  <p:tag name="KSO_WM_TEMPLATE_INDEX" val="20201527"/>
  <p:tag name="KSO_WM_UNIT_LAYERLEVEL" val="1_1_1"/>
  <p:tag name="KSO_WM_TAG_VERSION" val="1.0"/>
  <p:tag name="KSO_WM_BEAUTIFY_FLAG" val="#wm#"/>
  <p:tag name="KSO_WM_DIAGRAM_GROUP_CODE" val="q1-1"/>
  <p:tag name="KSO_WM_UNIT_TYPE" val="q_h_i"/>
  <p:tag name="KSO_WM_UNIT_INDEX" val="1_2_2"/>
  <p:tag name="KSO_WM_UNIT_LINE_FORE_SCHEMECOLOR_INDEX_BRIGHTNESS" val="-0.35"/>
  <p:tag name="KSO_WM_UNIT_LINE_FORE_SCHEMECOLOR_INDEX" val="14"/>
  <p:tag name="KSO_WM_UNIT_LINE_FILL_TYPE" val="2"/>
  <p:tag name="KSO_WM_UNIT_USESOURCEFORMAT_APPLY" val="1"/>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27_3*q_h_i*1_3_2"/>
  <p:tag name="KSO_WM_TEMPLATE_CATEGORY" val="diagram"/>
  <p:tag name="KSO_WM_TEMPLATE_INDEX" val="20201527"/>
  <p:tag name="KSO_WM_UNIT_LAYERLEVEL" val="1_1_1"/>
  <p:tag name="KSO_WM_TAG_VERSION" val="1.0"/>
  <p:tag name="KSO_WM_BEAUTIFY_FLAG" val="#wm#"/>
  <p:tag name="KSO_WM_DIAGRAM_GROUP_CODE" val="q1-1"/>
  <p:tag name="KSO_WM_UNIT_TYPE" val="q_h_i"/>
  <p:tag name="KSO_WM_UNIT_INDEX" val="1_3_2"/>
  <p:tag name="KSO_WM_UNIT_LINE_FORE_SCHEMECOLOR_INDEX_BRIGHTNESS" val="-0.35"/>
  <p:tag name="KSO_WM_UNIT_LINE_FORE_SCHEMECOLOR_INDEX" val="14"/>
  <p:tag name="KSO_WM_UNIT_LINE_FILL_TYPE" val="2"/>
  <p:tag name="KSO_WM_UNIT_USESOURCEFORMAT_APPLY" val="1"/>
</p:tagLst>
</file>

<file path=ppt/tags/tag7.xml><?xml version="1.0" encoding="utf-8"?>
<p:tagLst xmlns:p="http://schemas.openxmlformats.org/presentationml/2006/main">
  <p:tag name="KSO_WM_UNIT_FILL_FORE_SCHEMECOLOR_INDEX_BRIGHTNESS" val="0"/>
  <p:tag name="KSO_WM_UNIT_FILL_FORE_SCHEMECOLOR_INDEX" val="10"/>
  <p:tag name="KSO_WM_UNIT_FILL_TYPE" val="1"/>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27_3*q_h_i*1_4_2"/>
  <p:tag name="KSO_WM_TEMPLATE_CATEGORY" val="diagram"/>
  <p:tag name="KSO_WM_TEMPLATE_INDEX" val="20201527"/>
  <p:tag name="KSO_WM_UNIT_LAYERLEVEL" val="1_1_1"/>
  <p:tag name="KSO_WM_TAG_VERSION" val="1.0"/>
  <p:tag name="KSO_WM_BEAUTIFY_FLAG" val="#wm#"/>
  <p:tag name="KSO_WM_DIAGRAM_GROUP_CODE" val="q1-1"/>
  <p:tag name="KSO_WM_UNIT_TYPE" val="q_h_i"/>
  <p:tag name="KSO_WM_UNIT_INDEX" val="1_4_2"/>
  <p:tag name="KSO_WM_UNIT_LINE_FORE_SCHEMECOLOR_INDEX_BRIGHTNESS" val="-0.35"/>
  <p:tag name="KSO_WM_UNIT_LINE_FORE_SCHEMECOLOR_INDEX" val="14"/>
  <p:tag name="KSO_WM_UNIT_LINE_FILL_TYPE" val="2"/>
  <p:tag name="KSO_WM_UNIT_USESOURCEFORMAT_APPLY" val="1"/>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27_3*q_h_i*1_1_2"/>
  <p:tag name="KSO_WM_TEMPLATE_CATEGORY" val="diagram"/>
  <p:tag name="KSO_WM_TEMPLATE_INDEX" val="20201527"/>
  <p:tag name="KSO_WM_UNIT_LAYERLEVEL" val="1_1_1"/>
  <p:tag name="KSO_WM_TAG_VERSION" val="1.0"/>
  <p:tag name="KSO_WM_BEAUTIFY_FLAG" val="#wm#"/>
  <p:tag name="KSO_WM_DIAGRAM_GROUP_CODE" val="q1-1"/>
  <p:tag name="KSO_WM_UNIT_TYPE" val="q_h_i"/>
  <p:tag name="KSO_WM_UNIT_INDEX" val="1_1_2"/>
  <p:tag name="KSO_WM_UNIT_LINE_FORE_SCHEMECOLOR_INDEX_BRIGHTNESS" val="-0.35"/>
  <p:tag name="KSO_WM_UNIT_LINE_FORE_SCHEMECOLOR_INDEX" val="14"/>
  <p:tag name="KSO_WM_UNIT_LINE_FILL_TYPE" val="2"/>
  <p:tag name="KSO_WM_UNIT_USESOURCEFORMAT_APPLY" val="1"/>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27_3*q_h_i*1_5_2"/>
  <p:tag name="KSO_WM_TEMPLATE_CATEGORY" val="diagram"/>
  <p:tag name="KSO_WM_TEMPLATE_INDEX" val="20201527"/>
  <p:tag name="KSO_WM_UNIT_LAYERLEVEL" val="1_1_1"/>
  <p:tag name="KSO_WM_TAG_VERSION" val="1.0"/>
  <p:tag name="KSO_WM_BEAUTIFY_FLAG" val="#wm#"/>
  <p:tag name="KSO_WM_DIAGRAM_GROUP_CODE" val="q1-1"/>
  <p:tag name="KSO_WM_UNIT_TYPE" val="q_h_i"/>
  <p:tag name="KSO_WM_UNIT_INDEX" val="1_5_2"/>
  <p:tag name="KSO_WM_UNIT_LINE_FORE_SCHEMECOLOR_INDEX_BRIGHTNESS" val="-0.35"/>
  <p:tag name="KSO_WM_UNIT_LINE_FORE_SCHEMECOLOR_INDEX" val="14"/>
  <p:tag name="KSO_WM_UNIT_LINE_FILL_TYPE" val="2"/>
  <p:tag name="KSO_WM_UNIT_USESOURCEFORMAT_APPLY" val="1"/>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27_3*q_h_f*1_1_1"/>
  <p:tag name="KSO_WM_TEMPLATE_CATEGORY" val="diagram"/>
  <p:tag name="KSO_WM_TEMPLATE_INDEX" val="20201527"/>
  <p:tag name="KSO_WM_UNIT_LAYERLEVEL" val="1_1_1"/>
  <p:tag name="KSO_WM_TAG_VERSION" val="1.0"/>
  <p:tag name="KSO_WM_BEAUTIFY_FLAG" val="#wm#"/>
  <p:tag name="KSO_WM_UNIT_NOCLEAR" val="0"/>
  <p:tag name="KSO_WM_UNIT_VALUE" val="54"/>
  <p:tag name="KSO_WM_DIAGRAM_GROUP_CODE" val="q1-1"/>
  <p:tag name="KSO_WM_UNIT_TYPE" val="q_h_f"/>
  <p:tag name="KSO_WM_UNIT_INDEX" val="1_1_1"/>
  <p:tag name="KSO_WM_UNIT_PRESET_TEXT" val="单击此处添加文本具体内容，简明扼要的阐述您的观点。"/>
  <p:tag name="KSO_WM_UNIT_USESOURCEFORMAT_APPLY" val="1"/>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27_3*q_h_f*1_2_1"/>
  <p:tag name="KSO_WM_TEMPLATE_CATEGORY" val="diagram"/>
  <p:tag name="KSO_WM_TEMPLATE_INDEX" val="20201527"/>
  <p:tag name="KSO_WM_UNIT_LAYERLEVEL" val="1_1_1"/>
  <p:tag name="KSO_WM_TAG_VERSION" val="1.0"/>
  <p:tag name="KSO_WM_BEAUTIFY_FLAG" val="#wm#"/>
  <p:tag name="KSO_WM_UNIT_NOCLEAR" val="0"/>
  <p:tag name="KSO_WM_UNIT_VALUE" val="51"/>
  <p:tag name="KSO_WM_DIAGRAM_GROUP_CODE" val="q1-1"/>
  <p:tag name="KSO_WM_UNIT_TYPE" val="q_h_f"/>
  <p:tag name="KSO_WM_UNIT_INDEX" val="1_2_1"/>
  <p:tag name="KSO_WM_UNIT_PRESET_TEXT" val="单击此处添加文本具体内容，简明扼要的阐述您的观点。"/>
  <p:tag name="KSO_WM_UNIT_USESOURCEFORMAT_APPLY" val="1"/>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27_3*q_h_f*1_5_1"/>
  <p:tag name="KSO_WM_TEMPLATE_CATEGORY" val="diagram"/>
  <p:tag name="KSO_WM_TEMPLATE_INDEX" val="20201527"/>
  <p:tag name="KSO_WM_UNIT_LAYERLEVEL" val="1_1_1"/>
  <p:tag name="KSO_WM_TAG_VERSION" val="1.0"/>
  <p:tag name="KSO_WM_BEAUTIFY_FLAG" val="#wm#"/>
  <p:tag name="KSO_WM_UNIT_NOCLEAR" val="0"/>
  <p:tag name="KSO_WM_UNIT_VALUE" val="54"/>
  <p:tag name="KSO_WM_DIAGRAM_GROUP_CODE" val="q1-1"/>
  <p:tag name="KSO_WM_UNIT_TYPE" val="q_h_f"/>
  <p:tag name="KSO_WM_UNIT_INDEX" val="1_5_1"/>
  <p:tag name="KSO_WM_UNIT_PRESET_TEXT" val="单击此处添加文本具体内容，简明扼要的阐述您的观点。"/>
  <p:tag name="KSO_WM_UNIT_USESOURCEFORMAT_APPLY" val="1"/>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27_3*q_h_f*1_3_1"/>
  <p:tag name="KSO_WM_TEMPLATE_CATEGORY" val="diagram"/>
  <p:tag name="KSO_WM_TEMPLATE_INDEX" val="20201527"/>
  <p:tag name="KSO_WM_UNIT_LAYERLEVEL" val="1_1_1"/>
  <p:tag name="KSO_WM_TAG_VERSION" val="1.0"/>
  <p:tag name="KSO_WM_BEAUTIFY_FLAG" val="#wm#"/>
  <p:tag name="KSO_WM_UNIT_NOCLEAR" val="0"/>
  <p:tag name="KSO_WM_UNIT_VALUE" val="51"/>
  <p:tag name="KSO_WM_DIAGRAM_GROUP_CODE" val="q1-1"/>
  <p:tag name="KSO_WM_UNIT_TYPE" val="q_h_f"/>
  <p:tag name="KSO_WM_UNIT_INDEX" val="1_3_1"/>
  <p:tag name="KSO_WM_UNIT_PRESET_TEXT" val="单击此处添加文本具体内容，简明扼要的阐述您的观点。"/>
  <p:tag name="KSO_WM_UNIT_USESOURCEFORMAT_APPLY" val="1"/>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27_3*q_h_f*1_4_1"/>
  <p:tag name="KSO_WM_TEMPLATE_CATEGORY" val="diagram"/>
  <p:tag name="KSO_WM_TEMPLATE_INDEX" val="20201527"/>
  <p:tag name="KSO_WM_UNIT_LAYERLEVEL" val="1_1_1"/>
  <p:tag name="KSO_WM_TAG_VERSION" val="1.0"/>
  <p:tag name="KSO_WM_BEAUTIFY_FLAG" val="#wm#"/>
  <p:tag name="KSO_WM_UNIT_NOCLEAR" val="0"/>
  <p:tag name="KSO_WM_UNIT_VALUE" val="54"/>
  <p:tag name="KSO_WM_DIAGRAM_GROUP_CODE" val="q1-1"/>
  <p:tag name="KSO_WM_UNIT_TYPE" val="q_h_f"/>
  <p:tag name="KSO_WM_UNIT_INDEX" val="1_4_1"/>
  <p:tag name="KSO_WM_UNIT_PRESET_TEXT" val="单击此处添加文本具体内容，简明扼要的阐述您的观点。"/>
  <p:tag name="KSO_WM_UNIT_USESOURCEFORMAT_APPLY" val="1"/>
</p:tagLst>
</file>

<file path=ppt/tags/tag78.xml><?xml version="1.0" encoding="utf-8"?>
<p:tagLst xmlns:p="http://schemas.openxmlformats.org/presentationml/2006/main">
  <p:tag name="KSO_WM_SLIDE_ITEM_CNT" val="5"/>
</p:tagLst>
</file>

<file path=ppt/tags/tag79.xml><?xml version="1.0" encoding="utf-8"?>
<p:tagLst xmlns:p="http://schemas.openxmlformats.org/presentationml/2006/main">
  <p:tag name="KSO_WM_UNIT_FILL_FORE_SCHEMECOLOR_INDEX_BRIGHTNESS" val="-0.15"/>
  <p:tag name="KSO_WM_UNIT_FILL_FORE_SCHEMECOLOR_INDEX" val="14"/>
  <p:tag name="KSO_WM_UNIT_FILL_TYPE" val="1"/>
</p:tagLst>
</file>

<file path=ppt/tags/tag8.xml><?xml version="1.0" encoding="utf-8"?>
<p:tagLst xmlns:p="http://schemas.openxmlformats.org/presentationml/2006/main">
  <p:tag name="KSO_WM_UNIT_FILL_FORE_SCHEMECOLOR_INDEX_BRIGHTNESS" val="-0.15"/>
  <p:tag name="KSO_WM_UNIT_FILL_FORE_SCHEMECOLOR_INDEX" val="14"/>
  <p:tag name="KSO_WM_UNIT_FILL_TYPE" val="1"/>
</p:tagLst>
</file>

<file path=ppt/tags/tag80.xml><?xml version="1.0" encoding="utf-8"?>
<p:tagLst xmlns:p="http://schemas.openxmlformats.org/presentationml/2006/main">
  <p:tag name="KSO_WM_UNIT_FILL_FORE_SCHEMECOLOR_INDEX_1_BRIGHTNESS" val="0.15"/>
  <p:tag name="KSO_WM_UNIT_FILL_FORE_SCHEMECOLOR_INDEX_1" val="5"/>
  <p:tag name="KSO_WM_UNIT_FILL_FORE_SCHEMECOLOR_INDEX_1_POS" val="0"/>
  <p:tag name="KSO_WM_UNIT_FILL_FORE_SCHEMECOLOR_INDEX_1_TRANS" val="0"/>
  <p:tag name="KSO_WM_UNIT_FILL_FORE_SCHEMECOLOR_INDEX_2_BRIGHTNESS" val="0.02"/>
  <p:tag name="KSO_WM_UNIT_FILL_FORE_SCHEMECOLOR_INDEX_2" val="5"/>
  <p:tag name="KSO_WM_UNIT_FILL_FORE_SCHEMECOLOR_INDEX_2_POS" val="0.53"/>
  <p:tag name="KSO_WM_UNIT_FILL_FORE_SCHEMECOLOR_INDEX_2_TRANS" val="0"/>
  <p:tag name="KSO_WM_UNIT_FILL_FORE_SCHEMECOLOR_INDEX_3_BRIGHTNESS" val="-0.15"/>
  <p:tag name="KSO_WM_UNIT_FILL_FORE_SCHEMECOLOR_INDEX_3" val="5"/>
  <p:tag name="KSO_WM_UNIT_FILL_FORE_SCHEMECOLOR_INDEX_3_POS" val="1"/>
  <p:tag name="KSO_WM_UNIT_FILL_FORE_SCHEMECOLOR_INDEX_3_TRANS" val="0"/>
  <p:tag name="KSO_WM_UNIT_FILL_GRADIENT_TYPE" val="0"/>
  <p:tag name="KSO_WM_UNIT_FILL_GRADIENT_ANGLE" val="90"/>
  <p:tag name="KSO_WM_UNIT_FILL_GRADIENT_Direction" val="1"/>
  <p:tag name="KSO_WM_UNIT_FILL_TYPE" val="3"/>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14"/>
  <p:tag name="KSO_WM_UNIT_TEXT_FILL_TYPE" val="1"/>
</p:tagLst>
</file>

<file path=ppt/tags/tag81.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82.xml><?xml version="1.0" encoding="utf-8"?>
<p:tagLst xmlns:p="http://schemas.openxmlformats.org/presentationml/2006/main">
  <p:tag name="KSO_WM_UNIT_FILL_FORE_SCHEMECOLOR_INDEX_BRIGHTNESS" val="0.6"/>
  <p:tag name="KSO_WM_UNIT_FILL_FORE_SCHEMECOLOR_INDEX" val="15"/>
  <p:tag name="KSO_WM_UNIT_FILL_TYPE" val="1"/>
  <p:tag name="KSO_WM_UNIT_TEXT_FILL_FORE_SCHEMECOLOR_INDEX_BRIGHTNESS" val="0"/>
  <p:tag name="KSO_WM_UNIT_TEXT_FILL_FORE_SCHEMECOLOR_INDEX" val="14"/>
  <p:tag name="KSO_WM_UNIT_TEXT_FILL_TYPE" val="1"/>
</p:tagLst>
</file>

<file path=ppt/tags/tag83.xml><?xml version="1.0" encoding="utf-8"?>
<p:tagLst xmlns:p="http://schemas.openxmlformats.org/presentationml/2006/main">
  <p:tag name="KSO_WM_UNIT_FILL_FORE_SCHEMECOLOR_INDEX_BRIGHTNESS" val="0.6"/>
  <p:tag name="KSO_WM_UNIT_FILL_FORE_SCHEMECOLOR_INDEX" val="15"/>
  <p:tag name="KSO_WM_UNIT_FILL_TYPE" val="1"/>
  <p:tag name="KSO_WM_UNIT_TEXT_FILL_FORE_SCHEMECOLOR_INDEX_BRIGHTNESS" val="0"/>
  <p:tag name="KSO_WM_UNIT_TEXT_FILL_FORE_SCHEMECOLOR_INDEX" val="14"/>
  <p:tag name="KSO_WM_UNIT_TEXT_FILL_TYPE" val="1"/>
</p:tagLst>
</file>

<file path=ppt/tags/tag84.xml><?xml version="1.0" encoding="utf-8"?>
<p:tagLst xmlns:p="http://schemas.openxmlformats.org/presentationml/2006/main">
  <p:tag name="KSO_WM_UNIT_FILL_FORE_SCHEMECOLOR_INDEX_1_BRIGHTNESS" val="0.15"/>
  <p:tag name="KSO_WM_UNIT_FILL_FORE_SCHEMECOLOR_INDEX_1" val="5"/>
  <p:tag name="KSO_WM_UNIT_FILL_FORE_SCHEMECOLOR_INDEX_1_POS" val="0"/>
  <p:tag name="KSO_WM_UNIT_FILL_FORE_SCHEMECOLOR_INDEX_1_TRANS" val="0"/>
  <p:tag name="KSO_WM_UNIT_FILL_FORE_SCHEMECOLOR_INDEX_2_BRIGHTNESS" val="0.02"/>
  <p:tag name="KSO_WM_UNIT_FILL_FORE_SCHEMECOLOR_INDEX_2" val="5"/>
  <p:tag name="KSO_WM_UNIT_FILL_FORE_SCHEMECOLOR_INDEX_2_POS" val="0.53"/>
  <p:tag name="KSO_WM_UNIT_FILL_FORE_SCHEMECOLOR_INDEX_2_TRANS" val="0"/>
  <p:tag name="KSO_WM_UNIT_FILL_FORE_SCHEMECOLOR_INDEX_3_BRIGHTNESS" val="-0.15"/>
  <p:tag name="KSO_WM_UNIT_FILL_FORE_SCHEMECOLOR_INDEX_3" val="5"/>
  <p:tag name="KSO_WM_UNIT_FILL_FORE_SCHEMECOLOR_INDEX_3_POS" val="1"/>
  <p:tag name="KSO_WM_UNIT_FILL_FORE_SCHEMECOLOR_INDEX_3_TRANS" val="0"/>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14"/>
  <p:tag name="KSO_WM_UNIT_TEXT_FILL_TYPE" val="1"/>
</p:tagLst>
</file>

<file path=ppt/tags/tag85.xml><?xml version="1.0" encoding="utf-8"?>
<p:tagLst xmlns:p="http://schemas.openxmlformats.org/presentationml/2006/main">
  <p:tag name="KSO_WM_UNIT_FILL_FORE_SCHEMECOLOR_INDEX_BRIGHTNESS" val="0.6"/>
  <p:tag name="KSO_WM_UNIT_FILL_FORE_SCHEMECOLOR_INDEX" val="15"/>
  <p:tag name="KSO_WM_UNIT_FILL_TYPE" val="1"/>
  <p:tag name="KSO_WM_UNIT_TEXT_FILL_FORE_SCHEMECOLOR_INDEX_BRIGHTNESS" val="0"/>
  <p:tag name="KSO_WM_UNIT_TEXT_FILL_FORE_SCHEMECOLOR_INDEX" val="14"/>
  <p:tag name="KSO_WM_UNIT_TEXT_FILL_TYPE" val="1"/>
</p:tagLst>
</file>

<file path=ppt/tags/tag86.xml><?xml version="1.0" encoding="utf-8"?>
<p:tagLst xmlns:p="http://schemas.openxmlformats.org/presentationml/2006/main">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13"/>
  <p:tag name="KSO_WM_UNIT_TEXT_FILL_TYPE" val="1"/>
</p:tagLst>
</file>

<file path=ppt/tags/tag87.xml><?xml version="1.0" encoding="utf-8"?>
<p:tagLst xmlns:p="http://schemas.openxmlformats.org/presentationml/2006/main">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13"/>
  <p:tag name="KSO_WM_UNIT_TEXT_FILL_TYPE" val="1"/>
</p:tagLst>
</file>

<file path=ppt/tags/tag8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8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9.xml><?xml version="1.0" encoding="utf-8"?>
<p:tagLst xmlns:p="http://schemas.openxmlformats.org/presentationml/2006/main">
  <p:tag name="KSO_WM_UNIT_FILL_FORE_SCHEMECOLOR_INDEX_1_BRIGHTNESS" val="0.1"/>
  <p:tag name="KSO_WM_UNIT_FILL_FORE_SCHEMECOLOR_INDEX_1" val="6"/>
  <p:tag name="KSO_WM_UNIT_FILL_FORE_SCHEMECOLOR_INDEX_1_POS" val="0"/>
  <p:tag name="KSO_WM_UNIT_FILL_FORE_SCHEMECOLOR_INDEX_1_TRANS" val="0"/>
  <p:tag name="KSO_WM_UNIT_FILL_FORE_SCHEMECOLOR_INDEX_2_BRIGHTNESS" val="0.02"/>
  <p:tag name="KSO_WM_UNIT_FILL_FORE_SCHEMECOLOR_INDEX_2" val="6"/>
  <p:tag name="KSO_WM_UNIT_FILL_FORE_SCHEMECOLOR_INDEX_2_POS" val="0.56"/>
  <p:tag name="KSO_WM_UNIT_FILL_FORE_SCHEMECOLOR_INDEX_2_TRANS" val="0"/>
  <p:tag name="KSO_WM_UNIT_FILL_FORE_SCHEMECOLOR_INDEX_3_BRIGHTNESS" val="-0.15"/>
  <p:tag name="KSO_WM_UNIT_FILL_FORE_SCHEMECOLOR_INDEX_3" val="6"/>
  <p:tag name="KSO_WM_UNIT_FILL_FORE_SCHEMECOLOR_INDEX_3_POS" val="1"/>
  <p:tag name="KSO_WM_UNIT_FILL_FORE_SCHEMECOLOR_INDEX_3_TRANS" val="0"/>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14"/>
  <p:tag name="KSO_WM_UNIT_TEXT_FILL_TYPE" val="1"/>
</p:tagLst>
</file>

<file path=ppt/tags/tag90.xml><?xml version="1.0" encoding="utf-8"?>
<p:tagLst xmlns:p="http://schemas.openxmlformats.org/presentationml/2006/main">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13"/>
  <p:tag name="KSO_WM_UNIT_TEXT_FILL_TYPE" val="1"/>
</p:tagLst>
</file>

<file path=ppt/tags/tag9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92.xml><?xml version="1.0" encoding="utf-8"?>
<p:tagLst xmlns:p="http://schemas.openxmlformats.org/presentationml/2006/main">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13"/>
  <p:tag name="KSO_WM_UNIT_TEXT_FILL_TYPE" val="1"/>
</p:tagLst>
</file>

<file path=ppt/tags/tag9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94.xml><?xml version="1.0" encoding="utf-8"?>
<p:tagLst xmlns:p="http://schemas.openxmlformats.org/presentationml/2006/main">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13"/>
  <p:tag name="KSO_WM_UNIT_TEXT_FILL_TYPE" val="1"/>
</p:tagLst>
</file>

<file path=ppt/tags/tag9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96.xml><?xml version="1.0" encoding="utf-8"?>
<p:tagLst xmlns:p="http://schemas.openxmlformats.org/presentationml/2006/main">
  <p:tag name="KSO_WM_UNIT_FILL_FORE_SCHEMECOLOR_INDEX_BRIGHTNESS" val="0"/>
  <p:tag name="KSO_WM_UNIT_FILL_FORE_SCHEMECOLOR_INDEX" val="14"/>
  <p:tag name="KSO_WM_UNIT_FILL_TYPE" val="1"/>
  <p:tag name="KSO_WM_UNIT_LINE_FORE_SCHEMECOLOR_INDEX_BRIGHTNESS" val="-0.25"/>
  <p:tag name="KSO_WM_UNIT_LINE_FORE_SCHEMECOLOR_INDEX" val="14"/>
  <p:tag name="KSO_WM_UNIT_LINE_FILL_TYPE" val="2"/>
  <p:tag name="KSO_WM_UNIT_TEXT_FILL_FORE_SCHEMECOLOR_INDEX_BRIGHTNESS" val="0"/>
  <p:tag name="KSO_WM_UNIT_TEXT_FILL_FORE_SCHEMECOLOR_INDEX" val="13"/>
  <p:tag name="KSO_WM_UNIT_TEXT_FILL_TYPE" val="1"/>
</p:tagLst>
</file>

<file path=ppt/tags/tag97.xml><?xml version="1.0" encoding="utf-8"?>
<p:tagLst xmlns:p="http://schemas.openxmlformats.org/presentationml/2006/main">
  <p:tag name="KSO_WM_UNIT_FILL_FORE_SCHEMECOLOR_INDEX_1_BRIGHTNESS" val="0.15"/>
  <p:tag name="KSO_WM_UNIT_FILL_FORE_SCHEMECOLOR_INDEX_1" val="5"/>
  <p:tag name="KSO_WM_UNIT_FILL_FORE_SCHEMECOLOR_INDEX_1_POS" val="0"/>
  <p:tag name="KSO_WM_UNIT_FILL_FORE_SCHEMECOLOR_INDEX_1_TRANS" val="0"/>
  <p:tag name="KSO_WM_UNIT_FILL_FORE_SCHEMECOLOR_INDEX_2_BRIGHTNESS" val="0.02"/>
  <p:tag name="KSO_WM_UNIT_FILL_FORE_SCHEMECOLOR_INDEX_2" val="5"/>
  <p:tag name="KSO_WM_UNIT_FILL_FORE_SCHEMECOLOR_INDEX_2_POS" val="0.53"/>
  <p:tag name="KSO_WM_UNIT_FILL_FORE_SCHEMECOLOR_INDEX_2_TRANS" val="0"/>
  <p:tag name="KSO_WM_UNIT_FILL_FORE_SCHEMECOLOR_INDEX_3_BRIGHTNESS" val="-0.15"/>
  <p:tag name="KSO_WM_UNIT_FILL_FORE_SCHEMECOLOR_INDEX_3" val="5"/>
  <p:tag name="KSO_WM_UNIT_FILL_FORE_SCHEMECOLOR_INDEX_3_POS" val="1"/>
  <p:tag name="KSO_WM_UNIT_FILL_FORE_SCHEMECOLOR_INDEX_3_TRANS" val="0"/>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14"/>
  <p:tag name="KSO_WM_UNIT_TEXT_FILL_TYPE" val="1"/>
</p:tagLst>
</file>

<file path=ppt/tags/tag98.xml><?xml version="1.0" encoding="utf-8"?>
<p:tagLst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Lst>
</file>

<file path=ppt/tags/tag99.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heme/theme1.xml><?xml version="1.0" encoding="utf-8"?>
<a:theme xmlns:a="http://schemas.openxmlformats.org/drawingml/2006/main" name="1_默认设计模板">
  <a:themeElements>
    <a:clrScheme name="自定义 30">
      <a:dk1>
        <a:srgbClr val="3D3D3D"/>
      </a:dk1>
      <a:lt1>
        <a:srgbClr val="FFFFFF"/>
      </a:lt1>
      <a:dk2>
        <a:srgbClr val="7F7F7F"/>
      </a:dk2>
      <a:lt2>
        <a:srgbClr val="F6F6F6"/>
      </a:lt2>
      <a:accent1>
        <a:srgbClr val="C4261D"/>
      </a:accent1>
      <a:accent2>
        <a:srgbClr val="F9300F"/>
      </a:accent2>
      <a:accent3>
        <a:srgbClr val="FD7B3F"/>
      </a:accent3>
      <a:accent4>
        <a:srgbClr val="FFB530"/>
      </a:accent4>
      <a:accent5>
        <a:srgbClr val="969696"/>
      </a:accent5>
      <a:accent6>
        <a:srgbClr val="3D3D3D"/>
      </a:accent6>
      <a:hlink>
        <a:srgbClr val="E77817"/>
      </a:hlink>
      <a:folHlink>
        <a:srgbClr val="C4261D"/>
      </a:folHlink>
    </a:clrScheme>
    <a:fontScheme name="Temp">
      <a:majorFont>
        <a:latin typeface="汉仪文黑-55简"/>
        <a:ea typeface="汉仪文黑-55简"/>
        <a:cs typeface=""/>
      </a:majorFont>
      <a:minorFont>
        <a:latin typeface="汉仪文黑-55简"/>
        <a:ea typeface="汉仪文黑-55简"/>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defRPr kumimoji="0" lang="zh-CN" sz="1800" b="0" i="0" u="none" strike="noStrike" cap="none" normalizeH="0" baseline="0" smtClean="0">
            <a:ln>
              <a:noFill/>
            </a:ln>
            <a:solidFill>
              <a:schemeClr val="tx1"/>
            </a:solidFill>
            <a:effectLst/>
            <a:latin typeface="Arial" panose="020B07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defRPr kumimoji="0" lang="zh-CN" sz="1800" b="0" i="0" u="none" strike="noStrike" cap="none" normalizeH="0" baseline="0" smtClean="0">
            <a:ln>
              <a:noFill/>
            </a:ln>
            <a:solidFill>
              <a:schemeClr val="tx1"/>
            </a:solidFill>
            <a:effectLst/>
            <a:latin typeface="Arial" panose="020B0704020202020204" pitchFamily="34" charset="0"/>
            <a:ea typeface="宋体" panose="02010600030101010101"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CFDEF3"/>
        </a:accent1>
        <a:accent2>
          <a:srgbClr val="333399"/>
        </a:accent2>
        <a:accent3>
          <a:srgbClr val="FFFFFF"/>
        </a:accent3>
        <a:accent4>
          <a:srgbClr val="000000"/>
        </a:accent4>
        <a:accent5>
          <a:srgbClr val="E4ECF8"/>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7CCFF"/>
        </a:accent1>
        <a:accent2>
          <a:srgbClr val="CCCCFF"/>
        </a:accent2>
        <a:accent3>
          <a:srgbClr val="FFFFFF"/>
        </a:accent3>
        <a:accent4>
          <a:srgbClr val="000000"/>
        </a:accent4>
        <a:accent5>
          <a:srgbClr val="C9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默认设计模板 13">
        <a:dk1>
          <a:srgbClr val="000000"/>
        </a:dk1>
        <a:lt1>
          <a:srgbClr val="FFFFD9"/>
        </a:lt1>
        <a:dk2>
          <a:srgbClr val="2B2E30"/>
        </a:dk2>
        <a:lt2>
          <a:srgbClr val="777777"/>
        </a:lt2>
        <a:accent1>
          <a:srgbClr val="7FBA00"/>
        </a:accent1>
        <a:accent2>
          <a:srgbClr val="FCDB00"/>
        </a:accent2>
        <a:accent3>
          <a:srgbClr val="FFFFE9"/>
        </a:accent3>
        <a:accent4>
          <a:srgbClr val="000000"/>
        </a:accent4>
        <a:accent5>
          <a:srgbClr val="C0D9AA"/>
        </a:accent5>
        <a:accent6>
          <a:srgbClr val="E4C600"/>
        </a:accent6>
        <a:hlink>
          <a:srgbClr val="21A3D0"/>
        </a:hlink>
        <a:folHlink>
          <a:srgbClr val="DA251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3_默认设计模板">
  <a:themeElements>
    <a:clrScheme name="">
      <a:dk1>
        <a:srgbClr val="000000"/>
      </a:dk1>
      <a:lt1>
        <a:srgbClr val="FFFFFF"/>
      </a:lt1>
      <a:dk2>
        <a:srgbClr val="F9F9F9"/>
      </a:dk2>
      <a:lt2>
        <a:srgbClr val="FFFFFF"/>
      </a:lt2>
      <a:accent1>
        <a:srgbClr val="137E89"/>
      </a:accent1>
      <a:accent2>
        <a:srgbClr val="084C61"/>
      </a:accent2>
      <a:accent3>
        <a:srgbClr val="DB3A33"/>
      </a:accent3>
      <a:accent4>
        <a:srgbClr val="F7B62F"/>
      </a:accent4>
      <a:accent5>
        <a:srgbClr val="66595F"/>
      </a:accent5>
      <a:accent6>
        <a:srgbClr val="57AEC9"/>
      </a:accent6>
      <a:hlink>
        <a:srgbClr val="304FFE"/>
      </a:hlink>
      <a:folHlink>
        <a:srgbClr val="492067"/>
      </a:folHlink>
    </a:clrScheme>
    <a:fontScheme name="Temp">
      <a:majorFont>
        <a:latin typeface="汉仪文黑-55简"/>
        <a:ea typeface="汉仪文黑-55简"/>
        <a:cs typeface=""/>
      </a:majorFont>
      <a:minorFont>
        <a:latin typeface="汉仪文黑-55简"/>
        <a:ea typeface="汉仪文黑-55简"/>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defRPr kumimoji="0" lang="zh-CN" sz="1800" b="0" i="0" u="none" strike="noStrike" cap="none" normalizeH="0" baseline="0" smtClean="0">
            <a:ln>
              <a:noFill/>
            </a:ln>
            <a:solidFill>
              <a:schemeClr val="tx1"/>
            </a:solidFill>
            <a:effectLst/>
            <a:latin typeface="Arial" panose="020B07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defRPr kumimoji="0" lang="zh-CN" sz="1800" b="0" i="0" u="none" strike="noStrike" cap="none" normalizeH="0" baseline="0" smtClean="0">
            <a:ln>
              <a:noFill/>
            </a:ln>
            <a:solidFill>
              <a:schemeClr val="tx1"/>
            </a:solidFill>
            <a:effectLst/>
            <a:latin typeface="Arial" panose="020B0704020202020204" pitchFamily="34" charset="0"/>
            <a:ea typeface="宋体" panose="02010600030101010101"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CFDEF3"/>
        </a:accent1>
        <a:accent2>
          <a:srgbClr val="333399"/>
        </a:accent2>
        <a:accent3>
          <a:srgbClr val="FFFFFF"/>
        </a:accent3>
        <a:accent4>
          <a:srgbClr val="000000"/>
        </a:accent4>
        <a:accent5>
          <a:srgbClr val="E4ECF8"/>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7CCFF"/>
        </a:accent1>
        <a:accent2>
          <a:srgbClr val="CCCCFF"/>
        </a:accent2>
        <a:accent3>
          <a:srgbClr val="FFFFFF"/>
        </a:accent3>
        <a:accent4>
          <a:srgbClr val="000000"/>
        </a:accent4>
        <a:accent5>
          <a:srgbClr val="C9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默认设计模板 13">
        <a:dk1>
          <a:srgbClr val="000000"/>
        </a:dk1>
        <a:lt1>
          <a:srgbClr val="FFFFD9"/>
        </a:lt1>
        <a:dk2>
          <a:srgbClr val="2B2E30"/>
        </a:dk2>
        <a:lt2>
          <a:srgbClr val="777777"/>
        </a:lt2>
        <a:accent1>
          <a:srgbClr val="7FBA00"/>
        </a:accent1>
        <a:accent2>
          <a:srgbClr val="FCDB00"/>
        </a:accent2>
        <a:accent3>
          <a:srgbClr val="FFFFE9"/>
        </a:accent3>
        <a:accent4>
          <a:srgbClr val="000000"/>
        </a:accent4>
        <a:accent5>
          <a:srgbClr val="C0D9AA"/>
        </a:accent5>
        <a:accent6>
          <a:srgbClr val="E4C600"/>
        </a:accent6>
        <a:hlink>
          <a:srgbClr val="21A3D0"/>
        </a:hlink>
        <a:folHlink>
          <a:srgbClr val="DA251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5_默认设计模板">
  <a:themeElements>
    <a:clrScheme name="">
      <a:dk1>
        <a:srgbClr val="000000"/>
      </a:dk1>
      <a:lt1>
        <a:srgbClr val="FFFFFF"/>
      </a:lt1>
      <a:dk2>
        <a:srgbClr val="F9F9F9"/>
      </a:dk2>
      <a:lt2>
        <a:srgbClr val="FFFFFF"/>
      </a:lt2>
      <a:accent1>
        <a:srgbClr val="137E89"/>
      </a:accent1>
      <a:accent2>
        <a:srgbClr val="084C61"/>
      </a:accent2>
      <a:accent3>
        <a:srgbClr val="DB3A33"/>
      </a:accent3>
      <a:accent4>
        <a:srgbClr val="F7B62F"/>
      </a:accent4>
      <a:accent5>
        <a:srgbClr val="66595F"/>
      </a:accent5>
      <a:accent6>
        <a:srgbClr val="57AEC9"/>
      </a:accent6>
      <a:hlink>
        <a:srgbClr val="304FFE"/>
      </a:hlink>
      <a:folHlink>
        <a:srgbClr val="492067"/>
      </a:folHlink>
    </a:clrScheme>
    <a:fontScheme name="Temp">
      <a:majorFont>
        <a:latin typeface="汉仪文黑-55简"/>
        <a:ea typeface="汉仪文黑-55简"/>
        <a:cs typeface=""/>
      </a:majorFont>
      <a:minorFont>
        <a:latin typeface="汉仪文黑-55简"/>
        <a:ea typeface="汉仪文黑-55简"/>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defRPr kumimoji="0" lang="zh-CN" sz="1800" b="0" i="0" u="none" strike="noStrike" cap="none" normalizeH="0" baseline="0" smtClean="0">
            <a:ln>
              <a:noFill/>
            </a:ln>
            <a:solidFill>
              <a:schemeClr val="tx1"/>
            </a:solidFill>
            <a:effectLst/>
            <a:latin typeface="Arial" panose="020B07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defRPr kumimoji="0" lang="zh-CN" sz="1800" b="0" i="0" u="none" strike="noStrike" cap="none" normalizeH="0" baseline="0" smtClean="0">
            <a:ln>
              <a:noFill/>
            </a:ln>
            <a:solidFill>
              <a:schemeClr val="tx1"/>
            </a:solidFill>
            <a:effectLst/>
            <a:latin typeface="Arial" panose="020B0704020202020204" pitchFamily="34" charset="0"/>
            <a:ea typeface="宋体" panose="02010600030101010101"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CFDEF3"/>
        </a:accent1>
        <a:accent2>
          <a:srgbClr val="333399"/>
        </a:accent2>
        <a:accent3>
          <a:srgbClr val="FFFFFF"/>
        </a:accent3>
        <a:accent4>
          <a:srgbClr val="000000"/>
        </a:accent4>
        <a:accent5>
          <a:srgbClr val="E4ECF8"/>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7CCFF"/>
        </a:accent1>
        <a:accent2>
          <a:srgbClr val="CCCCFF"/>
        </a:accent2>
        <a:accent3>
          <a:srgbClr val="FFFFFF"/>
        </a:accent3>
        <a:accent4>
          <a:srgbClr val="000000"/>
        </a:accent4>
        <a:accent5>
          <a:srgbClr val="C9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默认设计模板 13">
        <a:dk1>
          <a:srgbClr val="000000"/>
        </a:dk1>
        <a:lt1>
          <a:srgbClr val="FFFFD9"/>
        </a:lt1>
        <a:dk2>
          <a:srgbClr val="2B2E30"/>
        </a:dk2>
        <a:lt2>
          <a:srgbClr val="777777"/>
        </a:lt2>
        <a:accent1>
          <a:srgbClr val="7FBA00"/>
        </a:accent1>
        <a:accent2>
          <a:srgbClr val="FCDB00"/>
        </a:accent2>
        <a:accent3>
          <a:srgbClr val="FFFFE9"/>
        </a:accent3>
        <a:accent4>
          <a:srgbClr val="000000"/>
        </a:accent4>
        <a:accent5>
          <a:srgbClr val="C0D9AA"/>
        </a:accent5>
        <a:accent6>
          <a:srgbClr val="E4C600"/>
        </a:accent6>
        <a:hlink>
          <a:srgbClr val="21A3D0"/>
        </a:hlink>
        <a:folHlink>
          <a:srgbClr val="DA251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6_默认设计模板">
  <a:themeElements>
    <a:clrScheme name="">
      <a:dk1>
        <a:srgbClr val="000000"/>
      </a:dk1>
      <a:lt1>
        <a:srgbClr val="FFFFFF"/>
      </a:lt1>
      <a:dk2>
        <a:srgbClr val="F9F9F9"/>
      </a:dk2>
      <a:lt2>
        <a:srgbClr val="FFFFFF"/>
      </a:lt2>
      <a:accent1>
        <a:srgbClr val="137E89"/>
      </a:accent1>
      <a:accent2>
        <a:srgbClr val="084C61"/>
      </a:accent2>
      <a:accent3>
        <a:srgbClr val="DB3A33"/>
      </a:accent3>
      <a:accent4>
        <a:srgbClr val="F7B62F"/>
      </a:accent4>
      <a:accent5>
        <a:srgbClr val="66595F"/>
      </a:accent5>
      <a:accent6>
        <a:srgbClr val="57AEC9"/>
      </a:accent6>
      <a:hlink>
        <a:srgbClr val="304FFE"/>
      </a:hlink>
      <a:folHlink>
        <a:srgbClr val="492067"/>
      </a:folHlink>
    </a:clrScheme>
    <a:fontScheme name="Temp">
      <a:majorFont>
        <a:latin typeface="汉仪文黑-55简"/>
        <a:ea typeface="汉仪文黑-55简"/>
        <a:cs typeface=""/>
      </a:majorFont>
      <a:minorFont>
        <a:latin typeface="汉仪文黑-55简"/>
        <a:ea typeface="汉仪文黑-55简"/>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defRPr kumimoji="0" lang="zh-CN" sz="1800" b="0" i="0" u="none" strike="noStrike" cap="none" normalizeH="0" baseline="0" smtClean="0">
            <a:ln>
              <a:noFill/>
            </a:ln>
            <a:solidFill>
              <a:schemeClr val="tx1"/>
            </a:solidFill>
            <a:effectLst/>
            <a:latin typeface="Arial" panose="020B07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defRPr kumimoji="0" lang="zh-CN" sz="1800" b="0" i="0" u="none" strike="noStrike" cap="none" normalizeH="0" baseline="0" smtClean="0">
            <a:ln>
              <a:noFill/>
            </a:ln>
            <a:solidFill>
              <a:schemeClr val="tx1"/>
            </a:solidFill>
            <a:effectLst/>
            <a:latin typeface="Arial" panose="020B0704020202020204" pitchFamily="34" charset="0"/>
            <a:ea typeface="宋体" panose="02010600030101010101"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CFDEF3"/>
        </a:accent1>
        <a:accent2>
          <a:srgbClr val="333399"/>
        </a:accent2>
        <a:accent3>
          <a:srgbClr val="FFFFFF"/>
        </a:accent3>
        <a:accent4>
          <a:srgbClr val="000000"/>
        </a:accent4>
        <a:accent5>
          <a:srgbClr val="E4ECF8"/>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7CCFF"/>
        </a:accent1>
        <a:accent2>
          <a:srgbClr val="CCCCFF"/>
        </a:accent2>
        <a:accent3>
          <a:srgbClr val="FFFFFF"/>
        </a:accent3>
        <a:accent4>
          <a:srgbClr val="000000"/>
        </a:accent4>
        <a:accent5>
          <a:srgbClr val="C9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默认设计模板 13">
        <a:dk1>
          <a:srgbClr val="000000"/>
        </a:dk1>
        <a:lt1>
          <a:srgbClr val="FFFFD9"/>
        </a:lt1>
        <a:dk2>
          <a:srgbClr val="2B2E30"/>
        </a:dk2>
        <a:lt2>
          <a:srgbClr val="777777"/>
        </a:lt2>
        <a:accent1>
          <a:srgbClr val="7FBA00"/>
        </a:accent1>
        <a:accent2>
          <a:srgbClr val="FCDB00"/>
        </a:accent2>
        <a:accent3>
          <a:srgbClr val="FFFFE9"/>
        </a:accent3>
        <a:accent4>
          <a:srgbClr val="000000"/>
        </a:accent4>
        <a:accent5>
          <a:srgbClr val="C0D9AA"/>
        </a:accent5>
        <a:accent6>
          <a:srgbClr val="E4C600"/>
        </a:accent6>
        <a:hlink>
          <a:srgbClr val="21A3D0"/>
        </a:hlink>
        <a:folHlink>
          <a:srgbClr val="DA251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2_默认设计模板">
  <a:themeElements>
    <a:clrScheme name="">
      <a:dk1>
        <a:srgbClr val="000000"/>
      </a:dk1>
      <a:lt1>
        <a:srgbClr val="FFFFFF"/>
      </a:lt1>
      <a:dk2>
        <a:srgbClr val="F9F9F9"/>
      </a:dk2>
      <a:lt2>
        <a:srgbClr val="FFFFFF"/>
      </a:lt2>
      <a:accent1>
        <a:srgbClr val="137E89"/>
      </a:accent1>
      <a:accent2>
        <a:srgbClr val="084C61"/>
      </a:accent2>
      <a:accent3>
        <a:srgbClr val="DB3A33"/>
      </a:accent3>
      <a:accent4>
        <a:srgbClr val="F7B62F"/>
      </a:accent4>
      <a:accent5>
        <a:srgbClr val="66595F"/>
      </a:accent5>
      <a:accent6>
        <a:srgbClr val="57AEC9"/>
      </a:accent6>
      <a:hlink>
        <a:srgbClr val="304FFE"/>
      </a:hlink>
      <a:folHlink>
        <a:srgbClr val="492067"/>
      </a:folHlink>
    </a:clrScheme>
    <a:fontScheme name="Temp">
      <a:majorFont>
        <a:latin typeface="汉仪文黑-55简"/>
        <a:ea typeface="汉仪文黑-55简"/>
        <a:cs typeface=""/>
      </a:majorFont>
      <a:minorFont>
        <a:latin typeface="汉仪文黑-55简"/>
        <a:ea typeface="汉仪文黑-55简"/>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defRPr kumimoji="0" lang="zh-CN" sz="1800" b="0" i="0" u="none" strike="noStrike" cap="none" normalizeH="0" baseline="0" smtClean="0">
            <a:ln>
              <a:noFill/>
            </a:ln>
            <a:solidFill>
              <a:schemeClr val="tx1"/>
            </a:solidFill>
            <a:effectLst/>
            <a:latin typeface="Arial" panose="020B07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defRPr kumimoji="0" lang="zh-CN" sz="1800" b="0" i="0" u="none" strike="noStrike" cap="none" normalizeH="0" baseline="0" smtClean="0">
            <a:ln>
              <a:noFill/>
            </a:ln>
            <a:solidFill>
              <a:schemeClr val="tx1"/>
            </a:solidFill>
            <a:effectLst/>
            <a:latin typeface="Arial" panose="020B0704020202020204" pitchFamily="34" charset="0"/>
            <a:ea typeface="宋体" panose="02010600030101010101"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CFDEF3"/>
        </a:accent1>
        <a:accent2>
          <a:srgbClr val="333399"/>
        </a:accent2>
        <a:accent3>
          <a:srgbClr val="FFFFFF"/>
        </a:accent3>
        <a:accent4>
          <a:srgbClr val="000000"/>
        </a:accent4>
        <a:accent5>
          <a:srgbClr val="E4ECF8"/>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7CCFF"/>
        </a:accent1>
        <a:accent2>
          <a:srgbClr val="CCCCFF"/>
        </a:accent2>
        <a:accent3>
          <a:srgbClr val="FFFFFF"/>
        </a:accent3>
        <a:accent4>
          <a:srgbClr val="000000"/>
        </a:accent4>
        <a:accent5>
          <a:srgbClr val="C9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默认设计模板 13">
        <a:dk1>
          <a:srgbClr val="000000"/>
        </a:dk1>
        <a:lt1>
          <a:srgbClr val="FFFFD9"/>
        </a:lt1>
        <a:dk2>
          <a:srgbClr val="2B2E30"/>
        </a:dk2>
        <a:lt2>
          <a:srgbClr val="777777"/>
        </a:lt2>
        <a:accent1>
          <a:srgbClr val="7FBA00"/>
        </a:accent1>
        <a:accent2>
          <a:srgbClr val="FCDB00"/>
        </a:accent2>
        <a:accent3>
          <a:srgbClr val="FFFFE9"/>
        </a:accent3>
        <a:accent4>
          <a:srgbClr val="000000"/>
        </a:accent4>
        <a:accent5>
          <a:srgbClr val="C0D9AA"/>
        </a:accent5>
        <a:accent6>
          <a:srgbClr val="E4C600"/>
        </a:accent6>
        <a:hlink>
          <a:srgbClr val="21A3D0"/>
        </a:hlink>
        <a:folHlink>
          <a:srgbClr val="DA251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默认设计模板">
  <a:themeElements>
    <a:clrScheme name="">
      <a:dk1>
        <a:srgbClr val="000000"/>
      </a:dk1>
      <a:lt1>
        <a:srgbClr val="FFFFFF"/>
      </a:lt1>
      <a:dk2>
        <a:srgbClr val="F9F9F9"/>
      </a:dk2>
      <a:lt2>
        <a:srgbClr val="FFFFFF"/>
      </a:lt2>
      <a:accent1>
        <a:srgbClr val="137E89"/>
      </a:accent1>
      <a:accent2>
        <a:srgbClr val="084C61"/>
      </a:accent2>
      <a:accent3>
        <a:srgbClr val="DB3A33"/>
      </a:accent3>
      <a:accent4>
        <a:srgbClr val="F7B62F"/>
      </a:accent4>
      <a:accent5>
        <a:srgbClr val="66595F"/>
      </a:accent5>
      <a:accent6>
        <a:srgbClr val="57AEC9"/>
      </a:accent6>
      <a:hlink>
        <a:srgbClr val="304FFE"/>
      </a:hlink>
      <a:folHlink>
        <a:srgbClr val="492067"/>
      </a:folHlink>
    </a:clrScheme>
    <a:fontScheme name="Temp">
      <a:majorFont>
        <a:latin typeface="汉仪文黑-55简"/>
        <a:ea typeface="汉仪文黑-55简"/>
        <a:cs typeface=""/>
      </a:majorFont>
      <a:minorFont>
        <a:latin typeface="汉仪文黑-55简"/>
        <a:ea typeface="汉仪文黑-55简"/>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defRPr kumimoji="0" lang="zh-CN" sz="1800" b="0" i="0" u="none" strike="noStrike" cap="none" normalizeH="0" baseline="0" smtClean="0">
            <a:ln>
              <a:noFill/>
            </a:ln>
            <a:solidFill>
              <a:schemeClr val="tx1"/>
            </a:solidFill>
            <a:effectLst/>
            <a:latin typeface="Arial" panose="020B07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704020202020204" pitchFamily="34" charset="0"/>
          <a:buNone/>
          <a:defRPr kumimoji="0" lang="zh-CN" sz="1800" b="0" i="0" u="none" strike="noStrike" cap="none" normalizeH="0" baseline="0" smtClean="0">
            <a:ln>
              <a:noFill/>
            </a:ln>
            <a:solidFill>
              <a:schemeClr val="tx1"/>
            </a:solidFill>
            <a:effectLst/>
            <a:latin typeface="Arial" panose="020B0704020202020204" pitchFamily="34" charset="0"/>
            <a:ea typeface="宋体" panose="02010600030101010101"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CFDEF3"/>
        </a:accent1>
        <a:accent2>
          <a:srgbClr val="333399"/>
        </a:accent2>
        <a:accent3>
          <a:srgbClr val="FFFFFF"/>
        </a:accent3>
        <a:accent4>
          <a:srgbClr val="000000"/>
        </a:accent4>
        <a:accent5>
          <a:srgbClr val="E4ECF8"/>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7CCFF"/>
        </a:accent1>
        <a:accent2>
          <a:srgbClr val="CCCCFF"/>
        </a:accent2>
        <a:accent3>
          <a:srgbClr val="FFFFFF"/>
        </a:accent3>
        <a:accent4>
          <a:srgbClr val="000000"/>
        </a:accent4>
        <a:accent5>
          <a:srgbClr val="C9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默认设计模板 13">
        <a:dk1>
          <a:srgbClr val="000000"/>
        </a:dk1>
        <a:lt1>
          <a:srgbClr val="FFFFD9"/>
        </a:lt1>
        <a:dk2>
          <a:srgbClr val="2B2E30"/>
        </a:dk2>
        <a:lt2>
          <a:srgbClr val="777777"/>
        </a:lt2>
        <a:accent1>
          <a:srgbClr val="7FBA00"/>
        </a:accent1>
        <a:accent2>
          <a:srgbClr val="FCDB00"/>
        </a:accent2>
        <a:accent3>
          <a:srgbClr val="FFFFE9"/>
        </a:accent3>
        <a:accent4>
          <a:srgbClr val="000000"/>
        </a:accent4>
        <a:accent5>
          <a:srgbClr val="C0D9AA"/>
        </a:accent5>
        <a:accent6>
          <a:srgbClr val="E4C600"/>
        </a:accent6>
        <a:hlink>
          <a:srgbClr val="21A3D0"/>
        </a:hlink>
        <a:folHlink>
          <a:srgbClr val="DA251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绿灰简约商务（含浅绿和橙）</Template>
  <TotalTime>0</TotalTime>
  <Words>10722</Words>
  <Application>WPS 表格</Application>
  <PresentationFormat>自定义</PresentationFormat>
  <Paragraphs>321</Paragraphs>
  <Slides>19</Slides>
  <Notes>24</Notes>
  <HiddenSlides>0</HiddenSlides>
  <MMClips>0</MMClips>
  <ScaleCrop>false</ScaleCrop>
  <HeadingPairs>
    <vt:vector size="6" baseType="variant">
      <vt:variant>
        <vt:lpstr>已用的字体</vt:lpstr>
      </vt:variant>
      <vt:variant>
        <vt:i4>26</vt:i4>
      </vt:variant>
      <vt:variant>
        <vt:lpstr>主题</vt:lpstr>
      </vt:variant>
      <vt:variant>
        <vt:i4>6</vt:i4>
      </vt:variant>
      <vt:variant>
        <vt:lpstr>幻灯片标题</vt:lpstr>
      </vt:variant>
      <vt:variant>
        <vt:i4>19</vt:i4>
      </vt:variant>
    </vt:vector>
  </HeadingPairs>
  <TitlesOfParts>
    <vt:vector size="51" baseType="lpstr">
      <vt:lpstr>Arial</vt:lpstr>
      <vt:lpstr>方正书宋_GBK</vt:lpstr>
      <vt:lpstr>Wingdings</vt:lpstr>
      <vt:lpstr>宋体</vt:lpstr>
      <vt:lpstr>汉仪书宋二KW</vt:lpstr>
      <vt:lpstr>微软雅黑</vt:lpstr>
      <vt:lpstr>汉仪旗黑</vt:lpstr>
      <vt:lpstr>仿宋_GB2312</vt:lpstr>
      <vt:lpstr>汉仪正圆-45W</vt:lpstr>
      <vt:lpstr>Calibri</vt:lpstr>
      <vt:lpstr>Helvetica Neue</vt:lpstr>
      <vt:lpstr>汉仪雅酷黑-75J</vt:lpstr>
      <vt:lpstr>苹方-简</vt:lpstr>
      <vt:lpstr>Arial</vt:lpstr>
      <vt:lpstr>Impact</vt:lpstr>
      <vt:lpstr>AXIS Std B</vt:lpstr>
      <vt:lpstr>Hiragino Sans</vt:lpstr>
      <vt:lpstr>Times New Roman</vt:lpstr>
      <vt:lpstr>Tahoma</vt:lpstr>
      <vt:lpstr>Helvetica Neue Light</vt:lpstr>
      <vt:lpstr>Lato Light</vt:lpstr>
      <vt:lpstr>Calibri</vt:lpstr>
      <vt:lpstr>Arial Unicode MS</vt:lpstr>
      <vt:lpstr>汉仪文黑-55简</vt:lpstr>
      <vt:lpstr>宋体</vt:lpstr>
      <vt:lpstr>Thonburi</vt:lpstr>
      <vt:lpstr>1_默认设计模板</vt:lpstr>
      <vt:lpstr>23_默认设计模板</vt:lpstr>
      <vt:lpstr>25_默认设计模板</vt:lpstr>
      <vt:lpstr>26_默认设计模板</vt:lpstr>
      <vt:lpstr>22_默认设计模板</vt:lpstr>
      <vt:lpstr>2_默认设计模板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精益办公</dc:creator>
  <cp:lastModifiedBy>liuting</cp:lastModifiedBy>
  <cp:revision>114</cp:revision>
  <dcterms:created xsi:type="dcterms:W3CDTF">2022-05-23T07:58:16Z</dcterms:created>
  <dcterms:modified xsi:type="dcterms:W3CDTF">2022-05-23T07:58:16Z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2052-3.0.1.4848</vt:lpwstr>
  </property>
  <property fmtid="{D5CDD505-2E9C-101B-9397-08002B2CF9AE}" pid="3" name="ICV">
    <vt:lpwstr>99030358880C410F9AEA637C6A949984</vt:lpwstr>
  </property>
  <property fmtid="{D5CDD505-2E9C-101B-9397-08002B2CF9AE}" pid="4" name="KSOTemplateUUID">
    <vt:lpwstr>v1.0_mb_htlSzHvz24DCF6QTjvb+YQ==</vt:lpwstr>
  </property>
</Properties>
</file>