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6"/>
  </p:handoutMasterIdLst>
  <p:sldIdLst>
    <p:sldId id="256" r:id="rId3"/>
    <p:sldId id="258" r:id="rId5"/>
    <p:sldId id="259" r:id="rId6"/>
    <p:sldId id="257" r:id="rId7"/>
    <p:sldId id="261" r:id="rId8"/>
    <p:sldId id="285" r:id="rId9"/>
    <p:sldId id="396" r:id="rId10"/>
    <p:sldId id="397" r:id="rId11"/>
    <p:sldId id="398" r:id="rId12"/>
    <p:sldId id="399" r:id="rId13"/>
    <p:sldId id="400" r:id="rId14"/>
    <p:sldId id="402" r:id="rId15"/>
    <p:sldId id="264" r:id="rId16"/>
    <p:sldId id="403" r:id="rId17"/>
    <p:sldId id="404" r:id="rId18"/>
    <p:sldId id="266" r:id="rId19"/>
    <p:sldId id="357" r:id="rId20"/>
    <p:sldId id="405" r:id="rId21"/>
    <p:sldId id="406" r:id="rId22"/>
    <p:sldId id="407" r:id="rId23"/>
    <p:sldId id="315" r:id="rId24"/>
    <p:sldId id="276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B96E"/>
    <a:srgbClr val="87ADC0"/>
    <a:srgbClr val="B78A72"/>
    <a:srgbClr val="EBD5C1"/>
    <a:srgbClr val="FFFFFF"/>
    <a:srgbClr val="ECD5C2"/>
    <a:srgbClr val="F1E5B6"/>
    <a:srgbClr val="EEE1B2"/>
    <a:srgbClr val="92B9CC"/>
    <a:srgbClr val="B78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065"/>
        <p:guide pos="387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0" Type="http://schemas.openxmlformats.org/officeDocument/2006/relationships/tags" Target="../tags/tag90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0" Type="http://schemas.openxmlformats.org/officeDocument/2006/relationships/tags" Target="../tags/tag99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0" Type="http://schemas.openxmlformats.org/officeDocument/2006/relationships/tags" Target="../tags/tag116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274320" y="321260"/>
            <a:ext cx="11683455" cy="39305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8" name="任意形状 8"/>
          <p:cNvSpPr/>
          <p:nvPr>
            <p:custDataLst>
              <p:tags r:id="rId3"/>
            </p:custDataLst>
          </p:nvPr>
        </p:nvSpPr>
        <p:spPr>
          <a:xfrm>
            <a:off x="9490237" y="321259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99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9" name="任意形状 9"/>
          <p:cNvSpPr/>
          <p:nvPr>
            <p:custDataLst>
              <p:tags r:id="rId4"/>
            </p:custDataLst>
          </p:nvPr>
        </p:nvSpPr>
        <p:spPr>
          <a:xfrm rot="10800000">
            <a:off x="261015" y="2411670"/>
            <a:ext cx="1887415" cy="184012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9471025" y="6254750"/>
            <a:ext cx="180022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 flipV="1">
            <a:off x="750570" y="6305550"/>
            <a:ext cx="71564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1555115" y="6306820"/>
            <a:ext cx="88900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1731010" y="6306820"/>
            <a:ext cx="25336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883644" y="809127"/>
            <a:ext cx="9144000" cy="1896745"/>
          </a:xfrm>
        </p:spPr>
        <p:txBody>
          <a:bodyPr lIns="91440" tIns="45720" rIns="91440" bIns="0" anchor="b" anchorCtr="0">
            <a:normAutofit/>
          </a:bodyPr>
          <a:lstStyle>
            <a:lvl1pPr algn="l">
              <a:defRPr sz="6600" b="1" spc="600" baseline="0"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3"/>
            </p:custDataLst>
          </p:nvPr>
        </p:nvSpPr>
        <p:spPr>
          <a:xfrm>
            <a:off x="883643" y="3017520"/>
            <a:ext cx="9144000" cy="890270"/>
          </a:xfrm>
        </p:spPr>
        <p:txBody>
          <a:bodyPr lIns="91440" tIns="0" rIns="91440" bIns="4572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883644" y="5050433"/>
            <a:ext cx="3365430" cy="579657"/>
          </a:xfrm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24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66065" y="313690"/>
            <a:ext cx="11683365" cy="5634990"/>
          </a:xfrm>
          <a:prstGeom prst="rect">
            <a:avLst/>
          </a:prstGeom>
          <a:solidFill>
            <a:schemeClr val="tx2"/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1422400" y="4064000"/>
            <a:ext cx="5283200" cy="12700"/>
          </a:xfrm>
          <a:prstGeom prst="rect">
            <a:avLst/>
          </a:prstGeom>
          <a:solidFill>
            <a:schemeClr val="accent1">
              <a:lumMod val="5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形状 8"/>
          <p:cNvSpPr/>
          <p:nvPr>
            <p:custDataLst>
              <p:tags r:id="rId4"/>
            </p:custDataLst>
          </p:nvPr>
        </p:nvSpPr>
        <p:spPr>
          <a:xfrm>
            <a:off x="9480712" y="313004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8" name="任意形状 9"/>
          <p:cNvSpPr/>
          <p:nvPr>
            <p:custDataLst>
              <p:tags r:id="rId5"/>
            </p:custDataLst>
          </p:nvPr>
        </p:nvSpPr>
        <p:spPr>
          <a:xfrm rot="10800000">
            <a:off x="261015" y="4113028"/>
            <a:ext cx="1887415" cy="184012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99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320799" y="2376714"/>
            <a:ext cx="6653601" cy="1607337"/>
          </a:xfrm>
        </p:spPr>
        <p:txBody>
          <a:bodyPr vert="horz" lIns="91440" tIns="45720" rIns="9144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9600" b="1" i="0" u="none" strike="noStrike" kern="1200" cap="none" spc="6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6" name="任意形状 8"/>
          <p:cNvSpPr/>
          <p:nvPr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0"/>
            <a:ext cx="1219263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6" name="任意形状 8"/>
          <p:cNvSpPr/>
          <p:nvPr>
            <p:custDataLst>
              <p:tags r:id="rId3"/>
            </p:custDataLst>
          </p:nvPr>
        </p:nvSpPr>
        <p:spPr>
          <a:xfrm rot="16200000">
            <a:off x="-21591" y="25773"/>
            <a:ext cx="1741805" cy="169862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10" name="任意形状 9"/>
          <p:cNvSpPr/>
          <p:nvPr>
            <p:custDataLst>
              <p:tags r:id="rId4"/>
            </p:custDataLst>
          </p:nvPr>
        </p:nvSpPr>
        <p:spPr>
          <a:xfrm rot="10800000">
            <a:off x="0" y="5913755"/>
            <a:ext cx="976630" cy="95250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8" name="任意形状 9"/>
          <p:cNvSpPr/>
          <p:nvPr>
            <p:custDataLst>
              <p:tags r:id="rId3"/>
            </p:custDataLst>
          </p:nvPr>
        </p:nvSpPr>
        <p:spPr>
          <a:xfrm rot="16200000">
            <a:off x="-18383" y="15240"/>
            <a:ext cx="1243965" cy="121348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6" name="任意形状 8"/>
          <p:cNvSpPr/>
          <p:nvPr>
            <p:custDataLst>
              <p:tags r:id="rId4"/>
            </p:custDataLst>
          </p:nvPr>
        </p:nvSpPr>
        <p:spPr>
          <a:xfrm>
            <a:off x="10344785" y="0"/>
            <a:ext cx="1847215" cy="180149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3810" y="5029201"/>
            <a:ext cx="12192000" cy="1828799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10" name="任意形状 9"/>
          <p:cNvSpPr/>
          <p:nvPr>
            <p:custDataLst>
              <p:tags r:id="rId3"/>
            </p:custDataLst>
          </p:nvPr>
        </p:nvSpPr>
        <p:spPr>
          <a:xfrm rot="10800000">
            <a:off x="3810" y="5905500"/>
            <a:ext cx="976630" cy="95250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-3492"/>
            <a:ext cx="12192000" cy="914400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755" y="193040"/>
            <a:ext cx="11037570" cy="521335"/>
          </a:xfrm>
        </p:spPr>
        <p:txBody>
          <a:bodyPr>
            <a:noAutofit/>
          </a:bodyPr>
          <a:lstStyle>
            <a:lvl1pPr>
              <a:defRPr sz="28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0" y="6474460"/>
            <a:ext cx="12249150" cy="383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676775" y="2059757"/>
            <a:ext cx="6243774" cy="922021"/>
          </a:xfrm>
        </p:spPr>
        <p:txBody>
          <a:bodyPr lIns="91440" tIns="45720" rIns="91440" bIns="0" anchor="b" anchorCtr="0">
            <a:normAutofit/>
          </a:bodyPr>
          <a:lstStyle>
            <a:lvl1pPr>
              <a:defRPr sz="54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4676775" y="3102596"/>
            <a:ext cx="6243774" cy="1401006"/>
          </a:xfrm>
        </p:spPr>
        <p:txBody>
          <a:bodyPr lIns="91440" tIns="0" rIns="91440" bIns="45720">
            <a:normAutofit/>
          </a:bodyPr>
          <a:lstStyle>
            <a:lvl1pPr marL="0" indent="0" eaLnBrk="1" fontAlgn="auto" latinLnBrk="0" hangingPunct="1"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7628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4522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tags" Target="../tags/tag128.xml"/><Relationship Id="rId24" Type="http://schemas.openxmlformats.org/officeDocument/2006/relationships/tags" Target="../tags/tag127.xml"/><Relationship Id="rId23" Type="http://schemas.openxmlformats.org/officeDocument/2006/relationships/tags" Target="../tags/tag126.xml"/><Relationship Id="rId22" Type="http://schemas.openxmlformats.org/officeDocument/2006/relationships/tags" Target="../tags/tag125.xml"/><Relationship Id="rId21" Type="http://schemas.openxmlformats.org/officeDocument/2006/relationships/tags" Target="../tags/tag124.xml"/><Relationship Id="rId20" Type="http://schemas.openxmlformats.org/officeDocument/2006/relationships/tags" Target="../tags/tag123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accent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29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12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13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14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2.png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16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2.png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19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8.xml"/><Relationship Id="rId2" Type="http://schemas.openxmlformats.org/officeDocument/2006/relationships/image" Target="../media/image20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9.xml"/><Relationship Id="rId2" Type="http://schemas.openxmlformats.org/officeDocument/2006/relationships/image" Target="../media/image21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0.xml"/><Relationship Id="rId2" Type="http://schemas.openxmlformats.org/officeDocument/2006/relationships/image" Target="../media/image22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1.xml"/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6.png"/><Relationship Id="rId3" Type="http://schemas.openxmlformats.org/officeDocument/2006/relationships/tags" Target="../tags/tag133.xml"/><Relationship Id="rId2" Type="http://schemas.openxmlformats.org/officeDocument/2006/relationships/image" Target="../media/image2.png"/><Relationship Id="rId1" Type="http://schemas.openxmlformats.org/officeDocument/2006/relationships/tags" Target="../tags/tag13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2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9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C:\Users\HERO\Desktop\1.jpg1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6830" y="-6350"/>
            <a:ext cx="12214225" cy="68707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807581" y="1279403"/>
            <a:ext cx="7375526" cy="4336209"/>
            <a:chOff x="1698396" y="1883892"/>
            <a:chExt cx="7375526" cy="4336209"/>
          </a:xfrm>
        </p:grpSpPr>
        <p:grpSp>
          <p:nvGrpSpPr>
            <p:cNvPr id="11" name="组合 10"/>
            <p:cNvGrpSpPr/>
            <p:nvPr/>
          </p:nvGrpSpPr>
          <p:grpSpPr>
            <a:xfrm>
              <a:off x="1698396" y="2637292"/>
              <a:ext cx="7375526" cy="3582809"/>
              <a:chOff x="1706725" y="2637292"/>
              <a:chExt cx="5682647" cy="2760459"/>
            </a:xfrm>
          </p:grpSpPr>
          <p:sp>
            <p:nvSpPr>
              <p:cNvPr id="7" name="原创设计师QQ598969553      _5"/>
              <p:cNvSpPr>
                <a:spLocks noChangeArrowheads="1"/>
              </p:cNvSpPr>
              <p:nvPr/>
            </p:nvSpPr>
            <p:spPr bwMode="auto">
              <a:xfrm>
                <a:off x="1757118" y="2793852"/>
                <a:ext cx="5632254" cy="521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p>
                <a:pPr>
                  <a:defRPr/>
                </a:pPr>
                <a:r>
                  <a:rPr lang="zh-CN" altLang="en-US" sz="4400" b="1" dirty="0" smtClean="0">
                    <a:solidFill>
                      <a:schemeClr val="bg1"/>
                    </a:solidFill>
                    <a:latin typeface="+mj-ea"/>
                    <a:ea typeface="+mj-ea"/>
                    <a:cs typeface="+mj-ea"/>
                    <a:sym typeface="+mn-ea"/>
                  </a:rPr>
                  <a:t>帕拉卡软件操作指引</a:t>
                </a:r>
                <a:endParaRPr lang="zh-CN" altLang="en-US" sz="4400" b="1" dirty="0" smtClean="0">
                  <a:solidFill>
                    <a:schemeClr val="bg1"/>
                  </a:solidFill>
                  <a:latin typeface="+mj-ea"/>
                  <a:ea typeface="+mj-ea"/>
                  <a:cs typeface="+mj-ea"/>
                  <a:sym typeface="+mn-ea"/>
                </a:endParaRPr>
              </a:p>
            </p:txBody>
          </p:sp>
          <p:sp>
            <p:nvSpPr>
              <p:cNvPr id="8" name="原创设计师QQ598969553      _6"/>
              <p:cNvSpPr>
                <a:spLocks noChangeArrowheads="1"/>
              </p:cNvSpPr>
              <p:nvPr/>
            </p:nvSpPr>
            <p:spPr bwMode="auto">
              <a:xfrm>
                <a:off x="1757118" y="3836934"/>
                <a:ext cx="4971765" cy="331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p>
                <a:pPr>
                  <a:buFont typeface="Arial" panose="020B0604020202020204" pitchFamily="34" charset="0"/>
                  <a:buNone/>
                </a:pPr>
                <a:r>
                  <a:rPr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zh-CN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国内首创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3D</a:t>
                </a:r>
                <a:r>
                  <a:rPr lang="zh-CN" alt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动画编程教育</a:t>
                </a:r>
                <a:endParaRPr lang="zh-CN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原创设计师QQ598969553      _7"/>
              <p:cNvSpPr>
                <a:spLocks noChangeShapeType="1"/>
              </p:cNvSpPr>
              <p:nvPr/>
            </p:nvSpPr>
            <p:spPr bwMode="auto">
              <a:xfrm>
                <a:off x="1734612" y="4227846"/>
                <a:ext cx="3025037" cy="489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p>
                <a:pPr>
                  <a:defRPr/>
                </a:pPr>
                <a:endParaRPr lang="zh-CN" altLang="en-US" sz="240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" name="原创设计师QQ598969553      _8"/>
              <p:cNvSpPr>
                <a:spLocks noChangeArrowheads="1"/>
              </p:cNvSpPr>
              <p:nvPr/>
            </p:nvSpPr>
            <p:spPr bwMode="auto">
              <a:xfrm>
                <a:off x="1706725" y="5231895"/>
                <a:ext cx="4201659" cy="165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p>
                <a:pPr>
                  <a:buFont typeface="Arial" panose="020B0604020202020204" pitchFamily="34" charset="0"/>
                  <a:buNone/>
                </a:pPr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 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原创设计师QQ598969553      _12"/>
              <p:cNvSpPr>
                <a:spLocks noChangeArrowheads="1"/>
              </p:cNvSpPr>
              <p:nvPr/>
            </p:nvSpPr>
            <p:spPr bwMode="auto">
              <a:xfrm>
                <a:off x="1725088" y="2637292"/>
                <a:ext cx="97850" cy="521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4400" b="1" dirty="0">
                  <a:solidFill>
                    <a:schemeClr val="bg1"/>
                  </a:solidFill>
                  <a:latin typeface="Century Gothic" panose="020B0502020202020204" pitchFamily="34" charset="0"/>
                  <a:ea typeface="微软雅黑" panose="020B0503020204020204" charset="-122"/>
                  <a:cs typeface="LilyUPC" pitchFamily="34" charset="-34"/>
                  <a:sym typeface="微软雅黑" panose="020B0503020204020204" charset="-122"/>
                </a:endParaRPr>
              </a:p>
            </p:txBody>
          </p:sp>
        </p:grpSp>
        <p:sp>
          <p:nvSpPr>
            <p:cNvPr id="14" name="直角三角形 13"/>
            <p:cNvSpPr/>
            <p:nvPr/>
          </p:nvSpPr>
          <p:spPr>
            <a:xfrm rot="5400000">
              <a:off x="1734683" y="1883892"/>
              <a:ext cx="413882" cy="41388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" name="图片 1" descr="新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8975" y="-111760"/>
            <a:ext cx="2143125" cy="21443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487680" y="403860"/>
            <a:ext cx="1990455" cy="635005"/>
            <a:chOff x="487680" y="403860"/>
            <a:chExt cx="1990455" cy="635005"/>
          </a:xfrm>
        </p:grpSpPr>
        <p:grpSp>
          <p:nvGrpSpPr>
            <p:cNvPr id="18" name="组合 17"/>
            <p:cNvGrpSpPr/>
            <p:nvPr/>
          </p:nvGrpSpPr>
          <p:grpSpPr>
            <a:xfrm>
              <a:off x="487680" y="441960"/>
              <a:ext cx="533400" cy="533400"/>
              <a:chOff x="487680" y="441960"/>
              <a:chExt cx="533400" cy="533400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487680" y="441960"/>
                <a:ext cx="533400" cy="533400"/>
              </a:xfrm>
              <a:prstGeom prst="roundRect">
                <a:avLst/>
              </a:prstGeom>
              <a:noFill/>
              <a:ln w="38100">
                <a:solidFill>
                  <a:srgbClr val="DAB9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592957" y="524490"/>
                <a:ext cx="323850" cy="368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ctr"/>
                <a:r>
                  <a:rPr lang="en-US" altLang="zh-CN" b="1" dirty="0" smtClean="0">
                    <a:solidFill>
                      <a:srgbClr val="DAB96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2</a:t>
                </a:r>
                <a:endParaRPr lang="en-US" altLang="zh-CN" b="1" dirty="0" smtClean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076055" y="403860"/>
              <a:ext cx="14020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r>
                <a:rPr lang="zh-CN" altLang="en-US" sz="2400" b="1" dirty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rPr>
                <a:t>软件安装</a:t>
              </a:r>
              <a:endParaRPr lang="zh-CN" altLang="en-US" sz="24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071880" y="778515"/>
              <a:ext cx="309880" cy="26035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endParaRPr lang="en-US" altLang="zh-CN" sz="11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4" name="图片 3" descr="新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11360" y="-295275"/>
            <a:ext cx="2143125" cy="214439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87985" y="2951480"/>
            <a:ext cx="1971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课程简介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09270" y="4224020"/>
            <a:ext cx="20281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课程简介</a:t>
            </a:r>
            <a:endParaRPr lang="zh-CN" altLang="en-US" sz="1600" b="1">
              <a:solidFill>
                <a:schemeClr val="bg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09270" y="515874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点击桌面快捷方式图标打开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70" y="2167255"/>
            <a:ext cx="5143500" cy="26955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487680" y="403860"/>
            <a:ext cx="1990455" cy="635005"/>
            <a:chOff x="487680" y="403860"/>
            <a:chExt cx="1990455" cy="635005"/>
          </a:xfrm>
        </p:grpSpPr>
        <p:grpSp>
          <p:nvGrpSpPr>
            <p:cNvPr id="18" name="组合 17"/>
            <p:cNvGrpSpPr/>
            <p:nvPr/>
          </p:nvGrpSpPr>
          <p:grpSpPr>
            <a:xfrm>
              <a:off x="487680" y="441960"/>
              <a:ext cx="533400" cy="533400"/>
              <a:chOff x="487680" y="441960"/>
              <a:chExt cx="533400" cy="533400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487680" y="441960"/>
                <a:ext cx="533400" cy="533400"/>
              </a:xfrm>
              <a:prstGeom prst="roundRect">
                <a:avLst/>
              </a:prstGeom>
              <a:noFill/>
              <a:ln w="38100">
                <a:solidFill>
                  <a:srgbClr val="DAB9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592957" y="524490"/>
                <a:ext cx="323850" cy="368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ctr"/>
                <a:r>
                  <a:rPr lang="en-US" altLang="zh-CN" b="1" dirty="0" smtClean="0">
                    <a:solidFill>
                      <a:srgbClr val="DAB96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2</a:t>
                </a:r>
                <a:endParaRPr lang="en-US" altLang="zh-CN" b="1" dirty="0" smtClean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076055" y="403860"/>
              <a:ext cx="14020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r>
                <a:rPr lang="zh-CN" altLang="en-US" sz="2400" b="1" dirty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rPr>
                <a:t>软件安装</a:t>
              </a:r>
              <a:endParaRPr lang="zh-CN" altLang="en-US" sz="24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071880" y="778515"/>
              <a:ext cx="309880" cy="26035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endParaRPr lang="en-US" altLang="zh-CN" sz="11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4" name="图片 3" descr="新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11360" y="-295275"/>
            <a:ext cx="2143125" cy="214439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87985" y="2951480"/>
            <a:ext cx="1971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课程简介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09270" y="4224020"/>
            <a:ext cx="20281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课程简介</a:t>
            </a:r>
            <a:endParaRPr lang="zh-CN" altLang="en-US" sz="1600" b="1">
              <a:solidFill>
                <a:schemeClr val="bg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09270" y="5434965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点击更新，更新软件到最新版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70" y="1213485"/>
            <a:ext cx="6162675" cy="41052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487680" y="403860"/>
            <a:ext cx="1990455" cy="635005"/>
            <a:chOff x="487680" y="403860"/>
            <a:chExt cx="1990455" cy="635005"/>
          </a:xfrm>
        </p:grpSpPr>
        <p:grpSp>
          <p:nvGrpSpPr>
            <p:cNvPr id="18" name="组合 17"/>
            <p:cNvGrpSpPr/>
            <p:nvPr/>
          </p:nvGrpSpPr>
          <p:grpSpPr>
            <a:xfrm>
              <a:off x="487680" y="441960"/>
              <a:ext cx="533400" cy="533400"/>
              <a:chOff x="487680" y="441960"/>
              <a:chExt cx="533400" cy="533400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487680" y="441960"/>
                <a:ext cx="533400" cy="533400"/>
              </a:xfrm>
              <a:prstGeom prst="roundRect">
                <a:avLst/>
              </a:prstGeom>
              <a:noFill/>
              <a:ln w="38100">
                <a:solidFill>
                  <a:srgbClr val="DAB9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592957" y="524490"/>
                <a:ext cx="323850" cy="368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ctr"/>
                <a:r>
                  <a:rPr lang="en-US" altLang="zh-CN" b="1" dirty="0" smtClean="0">
                    <a:solidFill>
                      <a:srgbClr val="DAB96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2</a:t>
                </a:r>
                <a:endParaRPr lang="en-US" altLang="zh-CN" b="1" dirty="0" smtClean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076055" y="403860"/>
              <a:ext cx="14020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r>
                <a:rPr lang="zh-CN" altLang="en-US" sz="2400" b="1" dirty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rPr>
                <a:t>软件安装</a:t>
              </a:r>
              <a:endParaRPr lang="zh-CN" altLang="en-US" sz="24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071880" y="778515"/>
              <a:ext cx="309880" cy="26035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endParaRPr lang="en-US" altLang="zh-CN" sz="11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4" name="图片 3" descr="新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11360" y="-295275"/>
            <a:ext cx="2143125" cy="214439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87985" y="2951480"/>
            <a:ext cx="1971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课程简介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09270" y="4224020"/>
            <a:ext cx="20281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课程简介</a:t>
            </a:r>
            <a:endParaRPr lang="zh-CN" altLang="en-US" sz="1600" b="1">
              <a:solidFill>
                <a:schemeClr val="bg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87680" y="5463540"/>
            <a:ext cx="3451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更新完以后，打开【开始】按钮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198880"/>
            <a:ext cx="6162675" cy="40767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F:\李婷\PPT\商业计划书\03.jpg0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018" y="953"/>
            <a:ext cx="12185015" cy="685609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824476" y="1906692"/>
            <a:ext cx="5638800" cy="1325106"/>
            <a:chOff x="824476" y="1906692"/>
            <a:chExt cx="5638800" cy="1325106"/>
          </a:xfrm>
        </p:grpSpPr>
        <p:sp>
          <p:nvSpPr>
            <p:cNvPr id="5" name="文本框 4"/>
            <p:cNvSpPr txBox="1"/>
            <p:nvPr/>
          </p:nvSpPr>
          <p:spPr>
            <a:xfrm>
              <a:off x="824476" y="1906692"/>
              <a:ext cx="471487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 dirty="0">
                  <a:solidFill>
                    <a:srgbClr val="333F50"/>
                  </a:solidFill>
                  <a:latin typeface="Century Gothic" panose="020B0502020202020204" pitchFamily="34" charset="0"/>
                </a:rPr>
                <a:t>PART THREE</a:t>
              </a:r>
              <a:endParaRPr lang="en-US" altLang="zh-CN" sz="4000" dirty="0">
                <a:solidFill>
                  <a:srgbClr val="333F5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24476" y="2709828"/>
              <a:ext cx="563880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 dirty="0" smtClean="0">
                  <a:solidFill>
                    <a:srgbClr val="333F50"/>
                  </a:solidFill>
                  <a:latin typeface="微软雅黑" panose="020B0503020204020204" charset="-122"/>
                  <a:ea typeface="微软雅黑" panose="020B0503020204020204" charset="-122"/>
                </a:rPr>
                <a:t>帐号注册</a:t>
              </a:r>
              <a:endParaRPr lang="zh-CN" altLang="en-US" sz="2800" b="1" dirty="0" smtClean="0">
                <a:solidFill>
                  <a:srgbClr val="333F5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 rot="0">
            <a:off x="957580" y="1229360"/>
            <a:ext cx="558800" cy="533400"/>
            <a:chOff x="487680" y="441960"/>
            <a:chExt cx="558532" cy="533400"/>
          </a:xfrm>
        </p:grpSpPr>
        <p:sp>
          <p:nvSpPr>
            <p:cNvPr id="12" name="圆角矩形 11"/>
            <p:cNvSpPr/>
            <p:nvPr/>
          </p:nvSpPr>
          <p:spPr>
            <a:xfrm>
              <a:off x="487680" y="441960"/>
              <a:ext cx="533400" cy="533400"/>
            </a:xfrm>
            <a:prstGeom prst="roundRect">
              <a:avLst/>
            </a:prstGeom>
            <a:noFill/>
            <a:ln w="38100">
              <a:solidFill>
                <a:srgbClr val="DAB9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87680" y="488295"/>
              <a:ext cx="558532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400" b="1" dirty="0" smtClean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lang="zh-CN" altLang="en-US" sz="24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 descr="新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65" y="4512310"/>
            <a:ext cx="2143125" cy="21443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487680" y="403860"/>
            <a:ext cx="1990455" cy="635005"/>
            <a:chOff x="487680" y="403860"/>
            <a:chExt cx="1990455" cy="635005"/>
          </a:xfrm>
        </p:grpSpPr>
        <p:grpSp>
          <p:nvGrpSpPr>
            <p:cNvPr id="5" name="组合 4"/>
            <p:cNvGrpSpPr/>
            <p:nvPr/>
          </p:nvGrpSpPr>
          <p:grpSpPr>
            <a:xfrm>
              <a:off x="487680" y="441960"/>
              <a:ext cx="533400" cy="533400"/>
              <a:chOff x="487680" y="441960"/>
              <a:chExt cx="533400" cy="533400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487680" y="441960"/>
                <a:ext cx="533400" cy="533400"/>
              </a:xfrm>
              <a:prstGeom prst="roundRect">
                <a:avLst/>
              </a:prstGeom>
              <a:noFill/>
              <a:ln w="38100">
                <a:solidFill>
                  <a:srgbClr val="DAB9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92956" y="524490"/>
                <a:ext cx="323850" cy="368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ctr"/>
                <a:r>
                  <a:rPr lang="en-US" altLang="zh-CN" b="1" dirty="0" smtClean="0">
                    <a:solidFill>
                      <a:srgbClr val="DAB96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3</a:t>
                </a:r>
                <a:endParaRPr lang="en-US" altLang="zh-CN" b="1" dirty="0" smtClean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1076055" y="403860"/>
              <a:ext cx="14020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r>
                <a:rPr lang="zh-CN" altLang="en-US" sz="2400" b="1" dirty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rPr>
                <a:t>帐号注册</a:t>
              </a:r>
              <a:endParaRPr lang="zh-CN" altLang="en-US" sz="24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071880" y="778515"/>
              <a:ext cx="309880" cy="26035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r>
                <a:rPr lang="en-US" altLang="zh-CN" sz="1100" b="1" cap="all" dirty="0">
                  <a:solidFill>
                    <a:srgbClr val="DAB96E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endParaRPr lang="en-US" altLang="zh-CN" sz="11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3" name="图片 2" descr="新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11360" y="-295275"/>
            <a:ext cx="2143125" cy="21443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221740"/>
            <a:ext cx="6648450" cy="38963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87680" y="5360670"/>
            <a:ext cx="3163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点击软件主界面【注册】按钮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487680" y="403860"/>
            <a:ext cx="1990455" cy="635005"/>
            <a:chOff x="487680" y="403860"/>
            <a:chExt cx="1990455" cy="635005"/>
          </a:xfrm>
        </p:grpSpPr>
        <p:grpSp>
          <p:nvGrpSpPr>
            <p:cNvPr id="5" name="组合 4"/>
            <p:cNvGrpSpPr/>
            <p:nvPr/>
          </p:nvGrpSpPr>
          <p:grpSpPr>
            <a:xfrm>
              <a:off x="487680" y="441960"/>
              <a:ext cx="533400" cy="533400"/>
              <a:chOff x="487680" y="441960"/>
              <a:chExt cx="533400" cy="533400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487680" y="441960"/>
                <a:ext cx="533400" cy="533400"/>
              </a:xfrm>
              <a:prstGeom prst="roundRect">
                <a:avLst/>
              </a:prstGeom>
              <a:noFill/>
              <a:ln w="38100">
                <a:solidFill>
                  <a:srgbClr val="DAB9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92956" y="524490"/>
                <a:ext cx="323850" cy="368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ctr"/>
                <a:r>
                  <a:rPr lang="en-US" altLang="zh-CN" b="1" dirty="0" smtClean="0">
                    <a:solidFill>
                      <a:srgbClr val="DAB96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3</a:t>
                </a:r>
                <a:endParaRPr lang="en-US" altLang="zh-CN" b="1" dirty="0" smtClean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1076055" y="403860"/>
              <a:ext cx="14020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r>
                <a:rPr lang="zh-CN" altLang="en-US" sz="2400" b="1" dirty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rPr>
                <a:t>帐号注册</a:t>
              </a:r>
              <a:endParaRPr lang="zh-CN" altLang="en-US" sz="24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071880" y="778515"/>
              <a:ext cx="309880" cy="26035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r>
                <a:rPr lang="en-US" altLang="zh-CN" sz="1100" b="1" cap="all" dirty="0">
                  <a:solidFill>
                    <a:srgbClr val="DAB96E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endParaRPr lang="en-US" altLang="zh-CN" sz="11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3" name="图片 2" descr="新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11360" y="-295275"/>
            <a:ext cx="2143125" cy="21443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21005" y="5341620"/>
            <a:ext cx="5184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输入要注册的账号和密码，账号为英文字母</a:t>
            </a:r>
            <a:r>
              <a:rPr lang="en-US" altLang="zh-CN"/>
              <a:t>+</a:t>
            </a:r>
            <a:r>
              <a:rPr lang="zh-CN" altLang="en-US"/>
              <a:t>数字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356360"/>
            <a:ext cx="6557645" cy="38284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F:\李婷\PPT\商业计划书\04.jpg0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128" y="953"/>
            <a:ext cx="12183745" cy="685609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824476" y="1906692"/>
            <a:ext cx="5638800" cy="1325106"/>
            <a:chOff x="824476" y="1906692"/>
            <a:chExt cx="5638800" cy="1325106"/>
          </a:xfrm>
        </p:grpSpPr>
        <p:sp>
          <p:nvSpPr>
            <p:cNvPr id="5" name="文本框 4"/>
            <p:cNvSpPr txBox="1"/>
            <p:nvPr/>
          </p:nvSpPr>
          <p:spPr>
            <a:xfrm>
              <a:off x="824476" y="1906692"/>
              <a:ext cx="471487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 dirty="0">
                  <a:solidFill>
                    <a:srgbClr val="333F50"/>
                  </a:solidFill>
                  <a:latin typeface="Century Gothic" panose="020B0502020202020204" pitchFamily="34" charset="0"/>
                </a:rPr>
                <a:t>PART FOU</a:t>
              </a:r>
              <a:r>
                <a:rPr lang="en-US" altLang="zh-CN" sz="4000" dirty="0">
                  <a:solidFill>
                    <a:srgbClr val="333F50"/>
                  </a:solidFill>
                  <a:latin typeface="Century Gothic" panose="020B0502020202020204" pitchFamily="34" charset="0"/>
                </a:rPr>
                <a:t>R</a:t>
              </a:r>
              <a:endParaRPr lang="en-US" altLang="zh-CN" sz="4000" dirty="0">
                <a:solidFill>
                  <a:srgbClr val="333F5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24476" y="2709828"/>
              <a:ext cx="563880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 dirty="0" smtClean="0">
                  <a:solidFill>
                    <a:srgbClr val="333F50"/>
                  </a:solidFill>
                  <a:latin typeface="微软雅黑" panose="020B0503020204020204" charset="-122"/>
                  <a:ea typeface="微软雅黑" panose="020B0503020204020204" charset="-122"/>
                </a:rPr>
                <a:t>作品创作与</a:t>
              </a:r>
              <a:r>
                <a:rPr lang="zh-CN" altLang="en-US" sz="2800" b="1" dirty="0" smtClean="0">
                  <a:solidFill>
                    <a:srgbClr val="333F50"/>
                  </a:solidFill>
                  <a:latin typeface="微软雅黑" panose="020B0503020204020204" charset="-122"/>
                  <a:ea typeface="微软雅黑" panose="020B0503020204020204" charset="-122"/>
                </a:rPr>
                <a:t>上传</a:t>
              </a:r>
              <a:endParaRPr lang="zh-CN" altLang="en-US" sz="2800" b="1" dirty="0" smtClean="0">
                <a:solidFill>
                  <a:srgbClr val="333F5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 rot="0">
            <a:off x="957580" y="1229360"/>
            <a:ext cx="558800" cy="533400"/>
            <a:chOff x="487680" y="441960"/>
            <a:chExt cx="558532" cy="533400"/>
          </a:xfrm>
        </p:grpSpPr>
        <p:sp>
          <p:nvSpPr>
            <p:cNvPr id="12" name="圆角矩形 11"/>
            <p:cNvSpPr/>
            <p:nvPr/>
          </p:nvSpPr>
          <p:spPr>
            <a:xfrm>
              <a:off x="487680" y="441960"/>
              <a:ext cx="533400" cy="533400"/>
            </a:xfrm>
            <a:prstGeom prst="roundRect">
              <a:avLst/>
            </a:prstGeom>
            <a:noFill/>
            <a:ln w="38100">
              <a:solidFill>
                <a:srgbClr val="DAB9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87680" y="488295"/>
              <a:ext cx="558532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400" b="1" dirty="0" smtClean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  <a:endParaRPr lang="zh-CN" altLang="en-US" sz="24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 descr="新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65" y="4512310"/>
            <a:ext cx="2143125" cy="21443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487680" y="403860"/>
            <a:ext cx="2904855" cy="829945"/>
            <a:chOff x="487680" y="403860"/>
            <a:chExt cx="2904855" cy="829945"/>
          </a:xfrm>
        </p:grpSpPr>
        <p:grpSp>
          <p:nvGrpSpPr>
            <p:cNvPr id="5" name="组合 4"/>
            <p:cNvGrpSpPr/>
            <p:nvPr/>
          </p:nvGrpSpPr>
          <p:grpSpPr>
            <a:xfrm>
              <a:off x="487680" y="441960"/>
              <a:ext cx="533400" cy="533400"/>
              <a:chOff x="487680" y="441960"/>
              <a:chExt cx="533400" cy="533400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487680" y="441960"/>
                <a:ext cx="533400" cy="533400"/>
              </a:xfrm>
              <a:prstGeom prst="roundRect">
                <a:avLst/>
              </a:prstGeom>
              <a:noFill/>
              <a:ln w="38100">
                <a:solidFill>
                  <a:srgbClr val="DAB9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92956" y="524490"/>
                <a:ext cx="323850" cy="368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ctr"/>
                <a:r>
                  <a:rPr lang="en-US" altLang="zh-CN" b="1" dirty="0" smtClean="0">
                    <a:solidFill>
                      <a:srgbClr val="DAB96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4</a:t>
                </a:r>
                <a:endParaRPr lang="en-US" altLang="zh-CN" b="1" dirty="0" smtClean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1076055" y="403860"/>
              <a:ext cx="2316480" cy="82994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r>
                <a:rPr lang="zh-CN" altLang="en-US" sz="2400" b="1" dirty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作品创作与</a:t>
              </a:r>
              <a:r>
                <a:rPr lang="zh-CN" altLang="en-US" sz="2400" b="1" dirty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上传</a:t>
              </a:r>
              <a:endParaRPr lang="zh-CN" altLang="en-US" sz="2400" b="1" dirty="0" smtClean="0">
                <a:solidFill>
                  <a:srgbClr val="333F5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lvl="0" algn="l" defTabSz="685800"/>
              <a:endParaRPr lang="zh-CN" altLang="en-US" sz="24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071880" y="778515"/>
              <a:ext cx="309880" cy="26035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endParaRPr lang="en-US" altLang="zh-CN" sz="11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3" name="图片 2" descr="新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11360" y="-295275"/>
            <a:ext cx="2143125" cy="21443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154430"/>
            <a:ext cx="7197090" cy="42170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87680" y="5612130"/>
            <a:ext cx="2011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ym typeface="+mn-ea"/>
              </a:rPr>
              <a:t>点击【创造】按钮</a:t>
            </a:r>
            <a:endParaRPr lang="zh-CN" altLang="en-US"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487680" y="403860"/>
            <a:ext cx="2904855" cy="829945"/>
            <a:chOff x="487680" y="403860"/>
            <a:chExt cx="2904855" cy="829945"/>
          </a:xfrm>
        </p:grpSpPr>
        <p:grpSp>
          <p:nvGrpSpPr>
            <p:cNvPr id="5" name="组合 4"/>
            <p:cNvGrpSpPr/>
            <p:nvPr/>
          </p:nvGrpSpPr>
          <p:grpSpPr>
            <a:xfrm>
              <a:off x="487680" y="441960"/>
              <a:ext cx="533400" cy="533400"/>
              <a:chOff x="487680" y="441960"/>
              <a:chExt cx="533400" cy="533400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487680" y="441960"/>
                <a:ext cx="533400" cy="533400"/>
              </a:xfrm>
              <a:prstGeom prst="roundRect">
                <a:avLst/>
              </a:prstGeom>
              <a:noFill/>
              <a:ln w="38100">
                <a:solidFill>
                  <a:srgbClr val="DAB9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92956" y="524490"/>
                <a:ext cx="323850" cy="368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ctr"/>
                <a:r>
                  <a:rPr lang="en-US" altLang="zh-CN" b="1" dirty="0" smtClean="0">
                    <a:solidFill>
                      <a:srgbClr val="DAB96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4</a:t>
                </a:r>
                <a:endParaRPr lang="en-US" altLang="zh-CN" b="1" dirty="0" smtClean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1076055" y="403860"/>
              <a:ext cx="2316480" cy="82994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r>
                <a:rPr lang="zh-CN" altLang="en-US" sz="2400" b="1" dirty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作品创作与</a:t>
              </a:r>
              <a:r>
                <a:rPr lang="zh-CN" altLang="en-US" sz="2400" b="1" dirty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上传</a:t>
              </a:r>
              <a:endParaRPr lang="zh-CN" altLang="en-US" sz="2400" b="1" dirty="0" smtClean="0">
                <a:solidFill>
                  <a:srgbClr val="333F5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lvl="0" algn="l" defTabSz="685800"/>
              <a:endParaRPr lang="zh-CN" altLang="en-US" sz="24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071880" y="778515"/>
              <a:ext cx="309880" cy="26035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endParaRPr lang="en-US" altLang="zh-CN" sz="11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3" name="图片 2" descr="新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11360" y="-295275"/>
            <a:ext cx="2143125" cy="21443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87680" y="5324475"/>
            <a:ext cx="2468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ym typeface="+mn-ea"/>
              </a:rPr>
              <a:t>点击【创建世界</a:t>
            </a:r>
            <a:r>
              <a:rPr lang="zh-CN" altLang="en-US">
                <a:sym typeface="+mn-ea"/>
              </a:rPr>
              <a:t>】按钮</a:t>
            </a:r>
            <a:endParaRPr lang="zh-CN" altLang="en-US"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561465"/>
            <a:ext cx="5915660" cy="34645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487680" y="403860"/>
            <a:ext cx="2904855" cy="829945"/>
            <a:chOff x="487680" y="403860"/>
            <a:chExt cx="2904855" cy="829945"/>
          </a:xfrm>
        </p:grpSpPr>
        <p:grpSp>
          <p:nvGrpSpPr>
            <p:cNvPr id="5" name="组合 4"/>
            <p:cNvGrpSpPr/>
            <p:nvPr/>
          </p:nvGrpSpPr>
          <p:grpSpPr>
            <a:xfrm>
              <a:off x="487680" y="441960"/>
              <a:ext cx="533400" cy="533400"/>
              <a:chOff x="487680" y="441960"/>
              <a:chExt cx="533400" cy="533400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487680" y="441960"/>
                <a:ext cx="533400" cy="533400"/>
              </a:xfrm>
              <a:prstGeom prst="roundRect">
                <a:avLst/>
              </a:prstGeom>
              <a:noFill/>
              <a:ln w="38100">
                <a:solidFill>
                  <a:srgbClr val="DAB9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92956" y="524490"/>
                <a:ext cx="323850" cy="368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ctr"/>
                <a:r>
                  <a:rPr lang="en-US" altLang="zh-CN" b="1" dirty="0" smtClean="0">
                    <a:solidFill>
                      <a:srgbClr val="DAB96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4</a:t>
                </a:r>
                <a:endParaRPr lang="en-US" altLang="zh-CN" b="1" dirty="0" smtClean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1076055" y="403860"/>
              <a:ext cx="2316480" cy="82994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r>
                <a:rPr lang="zh-CN" altLang="en-US" sz="2400" b="1" dirty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作品创作与</a:t>
              </a:r>
              <a:r>
                <a:rPr lang="zh-CN" altLang="en-US" sz="2400" b="1" dirty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上传</a:t>
              </a:r>
              <a:endParaRPr lang="zh-CN" altLang="en-US" sz="2400" b="1" dirty="0" smtClean="0">
                <a:solidFill>
                  <a:srgbClr val="333F5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lvl="0" algn="l" defTabSz="685800"/>
              <a:endParaRPr lang="zh-CN" altLang="en-US" sz="24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071880" y="778515"/>
              <a:ext cx="309880" cy="26035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endParaRPr lang="en-US" altLang="zh-CN" sz="11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3" name="图片 2" descr="新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11360" y="-295275"/>
            <a:ext cx="2143125" cy="21443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87680" y="5324475"/>
            <a:ext cx="3738880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、</a:t>
            </a:r>
            <a:r>
              <a:rPr lang="zh-CN" altLang="en-US">
                <a:sym typeface="+mn-ea"/>
              </a:rPr>
              <a:t>给作品世界取一个名称；</a:t>
            </a:r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、选择初始地形为【迷你地块】；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701800"/>
            <a:ext cx="5915660" cy="34544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F:\李婷\网站图片\分割页.png分割页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858" y="-317"/>
            <a:ext cx="12185015" cy="68560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</p:pic>
      <p:sp>
        <p:nvSpPr>
          <p:cNvPr id="5" name="文本框 11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 txBox="1">
            <a:spLocks noChangeArrowheads="1"/>
          </p:cNvSpPr>
          <p:nvPr/>
        </p:nvSpPr>
        <p:spPr bwMode="auto">
          <a:xfrm>
            <a:off x="710461" y="430417"/>
            <a:ext cx="2509204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rPr>
              <a:t>目录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rPr>
              <a:t>CONTENTS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027555" y="1946910"/>
            <a:ext cx="1874520" cy="513715"/>
            <a:chOff x="1547" y="3288"/>
            <a:chExt cx="2952" cy="809"/>
          </a:xfrm>
        </p:grpSpPr>
        <p:sp>
          <p:nvSpPr>
            <p:cNvPr id="47" name="矩形 46"/>
            <p:cNvSpPr/>
            <p:nvPr/>
          </p:nvSpPr>
          <p:spPr>
            <a:xfrm flipH="1">
              <a:off x="2291" y="3288"/>
              <a:ext cx="2208" cy="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685800"/>
              <a:r>
                <a:rPr lang="zh-CN" altLang="en-US" sz="2400" b="1" dirty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rPr>
                <a:t>软件下载</a:t>
              </a:r>
              <a:endParaRPr lang="zh-CN" altLang="en-US" sz="24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547" y="3353"/>
              <a:ext cx="744" cy="74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555" y="3395"/>
              <a:ext cx="732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000" b="1">
                  <a:solidFill>
                    <a:schemeClr val="bg1"/>
                  </a:solidFill>
                </a:rPr>
                <a:t>01</a:t>
              </a:r>
              <a:endParaRPr lang="en-US" altLang="zh-CN" sz="20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032635" y="2879090"/>
            <a:ext cx="1874520" cy="513715"/>
            <a:chOff x="15128" y="3288"/>
            <a:chExt cx="2952" cy="809"/>
          </a:xfrm>
        </p:grpSpPr>
        <p:sp>
          <p:nvSpPr>
            <p:cNvPr id="53" name="矩形 52"/>
            <p:cNvSpPr/>
            <p:nvPr/>
          </p:nvSpPr>
          <p:spPr>
            <a:xfrm flipH="1">
              <a:off x="15872" y="3288"/>
              <a:ext cx="2208" cy="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685800"/>
              <a:r>
                <a:rPr lang="zh-CN" altLang="en-US" sz="2400" b="1" dirty="0" smtClean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rPr>
                <a:t>账号注册</a:t>
              </a:r>
              <a:endParaRPr lang="zh-CN" altLang="en-US" sz="2400" b="1" dirty="0" smtClean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15128" y="3353"/>
              <a:ext cx="744" cy="744"/>
              <a:chOff x="15128" y="3353"/>
              <a:chExt cx="744" cy="744"/>
            </a:xfrm>
          </p:grpSpPr>
          <p:sp>
            <p:nvSpPr>
              <p:cNvPr id="52" name="矩形 51"/>
              <p:cNvSpPr/>
              <p:nvPr/>
            </p:nvSpPr>
            <p:spPr>
              <a:xfrm>
                <a:off x="15128" y="3353"/>
                <a:ext cx="744" cy="744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5134" y="3423"/>
                <a:ext cx="732" cy="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sz="2000" b="1">
                    <a:solidFill>
                      <a:schemeClr val="bg1"/>
                    </a:solidFill>
                  </a:rPr>
                  <a:t>03</a:t>
                </a:r>
                <a:endParaRPr lang="en-US" altLang="zh-CN" sz="2000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5097780" y="1946910"/>
            <a:ext cx="3252470" cy="1330960"/>
            <a:chOff x="6382" y="3288"/>
            <a:chExt cx="5122" cy="2096"/>
          </a:xfrm>
        </p:grpSpPr>
        <p:sp>
          <p:nvSpPr>
            <p:cNvPr id="29" name="矩形 28"/>
            <p:cNvSpPr/>
            <p:nvPr/>
          </p:nvSpPr>
          <p:spPr>
            <a:xfrm flipH="1">
              <a:off x="7126" y="3288"/>
              <a:ext cx="2208" cy="72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 defTabSz="685800"/>
              <a:r>
                <a:rPr lang="zh-CN" altLang="en-US" sz="2400" b="1" dirty="0" smtClean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rPr>
                <a:t>软件安装</a:t>
              </a:r>
              <a:endParaRPr lang="zh-CN" altLang="en-US" sz="2400" b="1" dirty="0" smtClean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6382" y="3353"/>
              <a:ext cx="5122" cy="2031"/>
              <a:chOff x="6382" y="3353"/>
              <a:chExt cx="5122" cy="2031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6382" y="3353"/>
                <a:ext cx="744" cy="744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10772" y="4756"/>
                <a:ext cx="732" cy="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sz="2000" b="1">
                    <a:solidFill>
                      <a:schemeClr val="bg1"/>
                    </a:solidFill>
                  </a:rPr>
                  <a:t>02</a:t>
                </a:r>
                <a:endParaRPr lang="en-US" altLang="zh-CN" sz="2000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5097780" y="2893060"/>
            <a:ext cx="1874520" cy="513715"/>
            <a:chOff x="15128" y="3288"/>
            <a:chExt cx="2952" cy="809"/>
          </a:xfrm>
        </p:grpSpPr>
        <p:sp>
          <p:nvSpPr>
            <p:cNvPr id="3" name="矩形 2"/>
            <p:cNvSpPr/>
            <p:nvPr/>
          </p:nvSpPr>
          <p:spPr>
            <a:xfrm flipH="1">
              <a:off x="15872" y="3288"/>
              <a:ext cx="2208" cy="72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 defTabSz="685800"/>
              <a:r>
                <a:rPr lang="zh-CN" altLang="en-US" sz="2400" b="1" dirty="0" smtClean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rPr>
                <a:t>作品上传</a:t>
              </a:r>
              <a:endParaRPr lang="zh-CN" altLang="en-US" sz="2400" b="1" dirty="0" smtClean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5128" y="3353"/>
              <a:ext cx="744" cy="744"/>
              <a:chOff x="15128" y="3353"/>
              <a:chExt cx="744" cy="744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15128" y="3353"/>
                <a:ext cx="744" cy="744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15134" y="3423"/>
                <a:ext cx="732" cy="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sz="2000" b="1">
                    <a:solidFill>
                      <a:schemeClr val="bg1"/>
                    </a:solidFill>
                  </a:rPr>
                  <a:t>04</a:t>
                </a:r>
                <a:endParaRPr lang="en-US" altLang="zh-CN" sz="2000" b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9" name="文本框 8"/>
          <p:cNvSpPr txBox="1"/>
          <p:nvPr/>
        </p:nvSpPr>
        <p:spPr>
          <a:xfrm>
            <a:off x="8001635" y="2368550"/>
            <a:ext cx="4648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chemeClr val="bg1"/>
                </a:solidFill>
              </a:rPr>
              <a:t>03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877810" y="2921000"/>
            <a:ext cx="4648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chemeClr val="bg1"/>
                </a:solidFill>
              </a:rPr>
              <a:t>03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097780" y="2025015"/>
            <a:ext cx="4648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chemeClr val="bg1"/>
                </a:solidFill>
              </a:rPr>
              <a:t>02</a:t>
            </a:r>
            <a:endParaRPr lang="en-US" altLang="zh-CN" sz="20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487680" y="403860"/>
            <a:ext cx="2904855" cy="829945"/>
            <a:chOff x="487680" y="403860"/>
            <a:chExt cx="2904855" cy="829945"/>
          </a:xfrm>
        </p:grpSpPr>
        <p:grpSp>
          <p:nvGrpSpPr>
            <p:cNvPr id="5" name="组合 4"/>
            <p:cNvGrpSpPr/>
            <p:nvPr/>
          </p:nvGrpSpPr>
          <p:grpSpPr>
            <a:xfrm>
              <a:off x="487680" y="441960"/>
              <a:ext cx="533400" cy="533400"/>
              <a:chOff x="487680" y="441960"/>
              <a:chExt cx="533400" cy="533400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487680" y="441960"/>
                <a:ext cx="533400" cy="533400"/>
              </a:xfrm>
              <a:prstGeom prst="roundRect">
                <a:avLst/>
              </a:prstGeom>
              <a:noFill/>
              <a:ln w="38100">
                <a:solidFill>
                  <a:srgbClr val="DAB9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92956" y="524490"/>
                <a:ext cx="323850" cy="368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ctr"/>
                <a:r>
                  <a:rPr lang="en-US" altLang="zh-CN" b="1" dirty="0" smtClean="0">
                    <a:solidFill>
                      <a:srgbClr val="DAB96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4</a:t>
                </a:r>
                <a:endParaRPr lang="en-US" altLang="zh-CN" b="1" dirty="0" smtClean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1076055" y="403860"/>
              <a:ext cx="2316480" cy="82994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r>
                <a:rPr lang="zh-CN" altLang="en-US" sz="2400" b="1" dirty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作品创作与</a:t>
              </a:r>
              <a:r>
                <a:rPr lang="zh-CN" altLang="en-US" sz="2400" b="1" dirty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上传</a:t>
              </a:r>
              <a:endParaRPr lang="zh-CN" altLang="en-US" sz="2400" b="1" dirty="0" smtClean="0">
                <a:solidFill>
                  <a:srgbClr val="333F5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lvl="0" algn="l" defTabSz="685800"/>
              <a:endParaRPr lang="zh-CN" altLang="en-US" sz="24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071880" y="778515"/>
              <a:ext cx="309880" cy="26035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endParaRPr lang="en-US" altLang="zh-CN" sz="11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3" name="图片 2" descr="新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11360" y="-295275"/>
            <a:ext cx="2143125" cy="21443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87680" y="5324475"/>
            <a:ext cx="5859780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、选择空白模板</a:t>
            </a:r>
            <a:r>
              <a:rPr lang="en-US" altLang="zh-CN">
                <a:sym typeface="+mn-ea"/>
              </a:rPr>
              <a:t>,</a:t>
            </a:r>
            <a:r>
              <a:rPr lang="zh-CN" altLang="en-US">
                <a:sym typeface="+mn-ea"/>
              </a:rPr>
              <a:t>点击【创建】按钮即可开始创作作品</a:t>
            </a:r>
            <a:r>
              <a:rPr lang="zh-CN" altLang="en-US">
                <a:sym typeface="+mn-ea"/>
              </a:rPr>
              <a:t>；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233805"/>
            <a:ext cx="5996305" cy="34969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33-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1365" cy="685736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87680" y="403860"/>
            <a:ext cx="2904855" cy="635005"/>
            <a:chOff x="487680" y="403860"/>
            <a:chExt cx="2904855" cy="635005"/>
          </a:xfrm>
        </p:grpSpPr>
        <p:grpSp>
          <p:nvGrpSpPr>
            <p:cNvPr id="5" name="组合 4"/>
            <p:cNvGrpSpPr/>
            <p:nvPr/>
          </p:nvGrpSpPr>
          <p:grpSpPr>
            <a:xfrm>
              <a:off x="487680" y="441960"/>
              <a:ext cx="533400" cy="533400"/>
              <a:chOff x="487680" y="441960"/>
              <a:chExt cx="533400" cy="533400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487680" y="441960"/>
                <a:ext cx="533400" cy="533400"/>
              </a:xfrm>
              <a:prstGeom prst="roundRect">
                <a:avLst/>
              </a:prstGeom>
              <a:noFill/>
              <a:ln w="38100">
                <a:solidFill>
                  <a:srgbClr val="DAB9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92956" y="524490"/>
                <a:ext cx="323850" cy="368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ctr"/>
                <a:r>
                  <a:rPr lang="en-US" altLang="zh-CN" b="1" dirty="0" smtClean="0">
                    <a:solidFill>
                      <a:srgbClr val="DAB96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4</a:t>
                </a:r>
                <a:endParaRPr lang="en-US" altLang="zh-CN" b="1" dirty="0" smtClean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1076055" y="403860"/>
              <a:ext cx="23164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r>
                <a:rPr lang="zh-CN" altLang="en-US" sz="2400" b="1" dirty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rPr>
                <a:t>作品创作与上传</a:t>
              </a:r>
              <a:endParaRPr lang="zh-CN" altLang="en-US" sz="24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071880" y="778515"/>
              <a:ext cx="309880" cy="26035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endParaRPr lang="en-US" altLang="zh-CN" sz="11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1" name="图片 10" descr="新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1360" y="-295275"/>
            <a:ext cx="2143125" cy="21443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1266825"/>
            <a:ext cx="5969000" cy="34817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7680" y="5324475"/>
            <a:ext cx="7777480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、点击【</a:t>
            </a:r>
            <a:r>
              <a:rPr lang="en-US" altLang="zh-CN">
                <a:sym typeface="+mn-ea"/>
              </a:rPr>
              <a:t>E</a:t>
            </a:r>
            <a:r>
              <a:rPr lang="zh-CN" altLang="en-US">
                <a:sym typeface="+mn-ea"/>
              </a:rPr>
              <a:t>键】，在文件菜单栏里面找到【分享上传】按钮即可上传作品；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C:\Users\HERO\Desktop\1.jpg1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5080" y="-2540"/>
            <a:ext cx="12214225" cy="68707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09650" y="1646555"/>
            <a:ext cx="7045325" cy="4056704"/>
            <a:chOff x="1668164" y="1883892"/>
            <a:chExt cx="6402938" cy="4056517"/>
          </a:xfrm>
        </p:grpSpPr>
        <p:grpSp>
          <p:nvGrpSpPr>
            <p:cNvPr id="5" name="组合 4"/>
            <p:cNvGrpSpPr/>
            <p:nvPr/>
          </p:nvGrpSpPr>
          <p:grpSpPr>
            <a:xfrm>
              <a:off x="1668164" y="2637292"/>
              <a:ext cx="6402938" cy="3303117"/>
              <a:chOff x="1683432" y="2637292"/>
              <a:chExt cx="4933293" cy="2544964"/>
            </a:xfrm>
          </p:grpSpPr>
          <p:sp>
            <p:nvSpPr>
              <p:cNvPr id="15" name="原创设计师QQ598969553      _5"/>
              <p:cNvSpPr>
                <a:spLocks noChangeArrowheads="1"/>
              </p:cNvSpPr>
              <p:nvPr/>
            </p:nvSpPr>
            <p:spPr bwMode="auto">
              <a:xfrm>
                <a:off x="1683432" y="3814374"/>
                <a:ext cx="4501106" cy="474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p>
                <a:pPr algn="l">
                  <a:defRPr/>
                </a:pPr>
                <a:r>
                  <a:rPr lang="zh-CN" altLang="en-US" sz="2000" b="1" dirty="0" smtClean="0">
                    <a:solidFill>
                      <a:schemeClr val="bg1"/>
                    </a:solidFill>
                    <a:latin typeface="Impact" panose="020B0806030902050204" pitchFamily="34" charset="0"/>
                    <a:ea typeface="微软雅黑" panose="020B0503020204020204" charset="-122"/>
                    <a:cs typeface="宋体" panose="02010600030101010101" pitchFamily="2" charset="-122"/>
                  </a:rPr>
                  <a:t>我们的使命：</a:t>
                </a:r>
                <a:endParaRPr lang="zh-CN" altLang="en-US" sz="2000" b="1" dirty="0" smtClean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charset="-122"/>
                  <a:cs typeface="宋体" panose="02010600030101010101" pitchFamily="2" charset="-122"/>
                </a:endParaRPr>
              </a:p>
              <a:p>
                <a:pPr algn="l">
                  <a:defRPr/>
                </a:pPr>
                <a:r>
                  <a:rPr lang="zh-CN" altLang="en-US" sz="2000" b="1" dirty="0" smtClean="0">
                    <a:solidFill>
                      <a:schemeClr val="bg1"/>
                    </a:solidFill>
                    <a:latin typeface="Impact" panose="020B0806030902050204" pitchFamily="34" charset="0"/>
                    <a:ea typeface="微软雅黑" panose="020B0503020204020204" charset="-122"/>
                    <a:cs typeface="宋体" panose="02010600030101010101" pitchFamily="2" charset="-122"/>
                  </a:rPr>
                  <a:t>为中国青少年创建一个学习和实践人工智能的舞台</a:t>
                </a:r>
                <a:endParaRPr lang="zh-CN" altLang="en-US" sz="2000" b="1" dirty="0" smtClean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7" name="原创设计师QQ598969553      _7"/>
              <p:cNvSpPr>
                <a:spLocks noChangeShapeType="1"/>
              </p:cNvSpPr>
              <p:nvPr/>
            </p:nvSpPr>
            <p:spPr bwMode="auto">
              <a:xfrm>
                <a:off x="1756798" y="5181767"/>
                <a:ext cx="4859927" cy="489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p>
                <a:pPr>
                  <a:defRPr/>
                </a:pPr>
                <a:endParaRPr lang="zh-CN" altLang="en-US" sz="240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9" name="原创设计师QQ598969553      _12"/>
              <p:cNvSpPr>
                <a:spLocks noChangeArrowheads="1"/>
              </p:cNvSpPr>
              <p:nvPr/>
            </p:nvSpPr>
            <p:spPr bwMode="auto">
              <a:xfrm>
                <a:off x="1725088" y="2637292"/>
                <a:ext cx="4809823" cy="474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000" b="1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LilyUPC" pitchFamily="34" charset="-34"/>
                    <a:sym typeface="微软雅黑" panose="020B0503020204020204" charset="-122"/>
                  </a:rPr>
                  <a:t>我们的愿景</a:t>
                </a:r>
                <a:r>
                  <a:rPr lang="zh-CN" altLang="en-US" sz="2000" b="1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LilyUPC" pitchFamily="34" charset="-34"/>
                    <a:sym typeface="微软雅黑" panose="020B0503020204020204" charset="-122"/>
                  </a:rPr>
                  <a:t>：</a:t>
                </a:r>
                <a:endParaRPr lang="en-US" altLang="zh-CN" sz="2000" b="1" dirty="0">
                  <a:solidFill>
                    <a:schemeClr val="bg1"/>
                  </a:solidFill>
                  <a:latin typeface="Century Gothic" panose="020B0502020202020204" pitchFamily="34" charset="0"/>
                  <a:ea typeface="微软雅黑" panose="020B0503020204020204" charset="-122"/>
                  <a:cs typeface="LilyUPC" pitchFamily="34" charset="-34"/>
                  <a:sym typeface="微软雅黑" panose="020B0503020204020204" charset="-122"/>
                </a:endParaRPr>
              </a:p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000" b="1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LilyUPC" pitchFamily="34" charset="-34"/>
                    <a:sym typeface="微软雅黑" panose="020B0503020204020204" charset="-122"/>
                  </a:rPr>
                  <a:t>团结全世界的资源与力量, 共同创造属于每一个人的3D世界</a:t>
                </a:r>
                <a:endParaRPr lang="en-US" altLang="zh-CN" sz="2000" b="1" dirty="0">
                  <a:solidFill>
                    <a:schemeClr val="bg1"/>
                  </a:solidFill>
                  <a:latin typeface="Century Gothic" panose="020B0502020202020204" pitchFamily="34" charset="0"/>
                  <a:ea typeface="微软雅黑" panose="020B0503020204020204" charset="-122"/>
                  <a:cs typeface="LilyUPC" pitchFamily="34" charset="-34"/>
                  <a:sym typeface="微软雅黑" panose="020B0503020204020204" charset="-122"/>
                </a:endParaRPr>
              </a:p>
            </p:txBody>
          </p:sp>
        </p:grpSp>
        <p:sp>
          <p:nvSpPr>
            <p:cNvPr id="20" name="直角三角形 19"/>
            <p:cNvSpPr/>
            <p:nvPr/>
          </p:nvSpPr>
          <p:spPr>
            <a:xfrm rot="5400000">
              <a:off x="1734683" y="1883892"/>
              <a:ext cx="413882" cy="41388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\Users\HERO\Desktop\01.jpg0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858" y="635"/>
            <a:ext cx="12186285" cy="685673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824476" y="1906692"/>
            <a:ext cx="5638800" cy="1325106"/>
            <a:chOff x="824476" y="1906692"/>
            <a:chExt cx="5638800" cy="1325106"/>
          </a:xfrm>
        </p:grpSpPr>
        <p:sp>
          <p:nvSpPr>
            <p:cNvPr id="5" name="文本框 4"/>
            <p:cNvSpPr txBox="1"/>
            <p:nvPr/>
          </p:nvSpPr>
          <p:spPr>
            <a:xfrm>
              <a:off x="824476" y="1906692"/>
              <a:ext cx="2895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 dirty="0">
                  <a:solidFill>
                    <a:srgbClr val="DAB96E"/>
                  </a:solidFill>
                  <a:latin typeface="Century Gothic" panose="020B0502020202020204" pitchFamily="34" charset="0"/>
                </a:rPr>
                <a:t>PART ONE</a:t>
              </a:r>
              <a:endParaRPr lang="en-US" altLang="zh-CN" sz="4000" dirty="0">
                <a:solidFill>
                  <a:srgbClr val="DAB96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24476" y="2709828"/>
              <a:ext cx="563880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 dirty="0" smtClean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rPr>
                <a:t>软件下载</a:t>
              </a:r>
              <a:endParaRPr lang="zh-CN" altLang="en-US" sz="2800" b="1" dirty="0" smtClean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 rot="0">
            <a:off x="957580" y="1229360"/>
            <a:ext cx="563245" cy="533400"/>
            <a:chOff x="487680" y="441960"/>
            <a:chExt cx="562975" cy="533400"/>
          </a:xfrm>
        </p:grpSpPr>
        <p:sp>
          <p:nvSpPr>
            <p:cNvPr id="12" name="圆角矩形 11"/>
            <p:cNvSpPr/>
            <p:nvPr/>
          </p:nvSpPr>
          <p:spPr>
            <a:xfrm>
              <a:off x="487680" y="441960"/>
              <a:ext cx="533400" cy="533400"/>
            </a:xfrm>
            <a:prstGeom prst="roundRect">
              <a:avLst/>
            </a:prstGeom>
            <a:noFill/>
            <a:ln w="38100">
              <a:solidFill>
                <a:srgbClr val="DAB9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87680" y="488295"/>
              <a:ext cx="562975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DAB96E"/>
                  </a:solidFill>
                </a14:hiddenFill>
              </a:ext>
            </a:extLst>
          </p:spPr>
          <p:txBody>
            <a:bodyPr wrap="none" rtlCol="0">
              <a:spAutoFit/>
            </a:bodyPr>
            <a:p>
              <a:r>
                <a:rPr lang="en-US" altLang="zh-CN" sz="2400" b="1" dirty="0" smtClean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sz="24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487680" y="441960"/>
            <a:ext cx="1990455" cy="533400"/>
            <a:chOff x="487680" y="441960"/>
            <a:chExt cx="1990455" cy="533400"/>
          </a:xfrm>
        </p:grpSpPr>
        <p:grpSp>
          <p:nvGrpSpPr>
            <p:cNvPr id="5" name="组合 4"/>
            <p:cNvGrpSpPr/>
            <p:nvPr/>
          </p:nvGrpSpPr>
          <p:grpSpPr>
            <a:xfrm>
              <a:off x="487680" y="441960"/>
              <a:ext cx="533400" cy="533400"/>
              <a:chOff x="487680" y="441960"/>
              <a:chExt cx="533400" cy="533400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487680" y="441960"/>
                <a:ext cx="533400" cy="533400"/>
              </a:xfrm>
              <a:prstGeom prst="roundRect">
                <a:avLst/>
              </a:prstGeom>
              <a:noFill/>
              <a:ln w="38100">
                <a:solidFill>
                  <a:srgbClr val="DAB9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92955" y="524490"/>
                <a:ext cx="323850" cy="368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ctr"/>
                <a:r>
                  <a:rPr lang="en-US" altLang="zh-CN" b="1" dirty="0" smtClean="0">
                    <a:solidFill>
                      <a:srgbClr val="DAB96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</a:t>
                </a:r>
                <a:endParaRPr lang="en-US" altLang="zh-CN" b="1" dirty="0" smtClean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1076055" y="461010"/>
              <a:ext cx="14020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defTabSz="685800"/>
              <a:r>
                <a:rPr lang="zh-CN" altLang="en-US" sz="2400" b="1" dirty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rPr>
                <a:t>软件下载</a:t>
              </a:r>
              <a:endParaRPr lang="zh-CN" altLang="en-US" sz="24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3" name="图片 2" descr="新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578975" y="-111760"/>
            <a:ext cx="2143125" cy="21443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7680" y="1767205"/>
            <a:ext cx="6031230" cy="44411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07365" y="1263650"/>
            <a:ext cx="8695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软件下载地址：https://www.paracraft.cn/download，推荐</a:t>
            </a:r>
            <a:r>
              <a:rPr lang="en-US" altLang="zh-CN"/>
              <a:t>PC</a:t>
            </a:r>
            <a:r>
              <a:rPr lang="zh-CN" altLang="en-US"/>
              <a:t>端下载安装</a:t>
            </a:r>
            <a:r>
              <a:rPr lang="en-US" altLang="zh-CN"/>
              <a:t>Windows</a:t>
            </a:r>
            <a:r>
              <a:rPr lang="zh-CN" altLang="en-US"/>
              <a:t>版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F:\李婷\PPT\商业计划书\02.jpg0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493" y="635"/>
            <a:ext cx="12185015" cy="685673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824476" y="1906692"/>
            <a:ext cx="5638800" cy="1325106"/>
            <a:chOff x="824476" y="1906692"/>
            <a:chExt cx="5638800" cy="1325106"/>
          </a:xfrm>
        </p:grpSpPr>
        <p:sp>
          <p:nvSpPr>
            <p:cNvPr id="5" name="文本框 4"/>
            <p:cNvSpPr txBox="1"/>
            <p:nvPr/>
          </p:nvSpPr>
          <p:spPr>
            <a:xfrm>
              <a:off x="824476" y="1906692"/>
              <a:ext cx="289560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 dirty="0">
                  <a:solidFill>
                    <a:srgbClr val="333F50"/>
                  </a:solidFill>
                  <a:latin typeface="Century Gothic" panose="020B0502020202020204" pitchFamily="34" charset="0"/>
                </a:rPr>
                <a:t>PART TWO</a:t>
              </a:r>
              <a:endParaRPr lang="en-US" altLang="zh-CN" sz="4000" dirty="0">
                <a:solidFill>
                  <a:srgbClr val="333F5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24476" y="2709828"/>
              <a:ext cx="563880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 dirty="0" smtClean="0">
                  <a:solidFill>
                    <a:srgbClr val="333F50"/>
                  </a:solidFill>
                  <a:latin typeface="微软雅黑" panose="020B0503020204020204" charset="-122"/>
                  <a:ea typeface="微软雅黑" panose="020B0503020204020204" charset="-122"/>
                </a:rPr>
                <a:t>软件安装</a:t>
              </a:r>
              <a:endParaRPr lang="zh-CN" altLang="en-US" sz="2800" b="1" dirty="0" smtClean="0">
                <a:solidFill>
                  <a:srgbClr val="333F5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 rot="0">
            <a:off x="957580" y="1229360"/>
            <a:ext cx="558800" cy="533400"/>
            <a:chOff x="487680" y="441960"/>
            <a:chExt cx="558532" cy="533400"/>
          </a:xfrm>
        </p:grpSpPr>
        <p:sp>
          <p:nvSpPr>
            <p:cNvPr id="12" name="圆角矩形 11"/>
            <p:cNvSpPr/>
            <p:nvPr/>
          </p:nvSpPr>
          <p:spPr>
            <a:xfrm>
              <a:off x="487680" y="441960"/>
              <a:ext cx="533400" cy="533400"/>
            </a:xfrm>
            <a:prstGeom prst="roundRect">
              <a:avLst/>
            </a:prstGeom>
            <a:noFill/>
            <a:ln w="38100">
              <a:solidFill>
                <a:srgbClr val="DAB9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87680" y="488295"/>
              <a:ext cx="558532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400" b="1" dirty="0" smtClean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zh-CN" altLang="en-US" sz="24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 descr="新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45" y="4631055"/>
            <a:ext cx="2143125" cy="21443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487680" y="403860"/>
            <a:ext cx="1990455" cy="635005"/>
            <a:chOff x="487680" y="403860"/>
            <a:chExt cx="1990455" cy="635005"/>
          </a:xfrm>
        </p:grpSpPr>
        <p:grpSp>
          <p:nvGrpSpPr>
            <p:cNvPr id="18" name="组合 17"/>
            <p:cNvGrpSpPr/>
            <p:nvPr/>
          </p:nvGrpSpPr>
          <p:grpSpPr>
            <a:xfrm>
              <a:off x="487680" y="441960"/>
              <a:ext cx="533400" cy="533400"/>
              <a:chOff x="487680" y="441960"/>
              <a:chExt cx="533400" cy="533400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487680" y="441960"/>
                <a:ext cx="533400" cy="533400"/>
              </a:xfrm>
              <a:prstGeom prst="roundRect">
                <a:avLst/>
              </a:prstGeom>
              <a:noFill/>
              <a:ln w="38100">
                <a:solidFill>
                  <a:srgbClr val="DAB9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592957" y="524490"/>
                <a:ext cx="323850" cy="368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ctr"/>
                <a:r>
                  <a:rPr lang="en-US" altLang="zh-CN" b="1" dirty="0" smtClean="0">
                    <a:solidFill>
                      <a:srgbClr val="DAB96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2</a:t>
                </a:r>
                <a:endParaRPr lang="en-US" altLang="zh-CN" b="1" dirty="0" smtClean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076055" y="403860"/>
              <a:ext cx="14020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r>
                <a:rPr lang="zh-CN" altLang="en-US" sz="2400" b="1" dirty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rPr>
                <a:t>软件安装</a:t>
              </a:r>
              <a:endParaRPr lang="zh-CN" altLang="en-US" sz="24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071880" y="778515"/>
              <a:ext cx="309880" cy="26035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endParaRPr lang="en-US" altLang="zh-CN" sz="11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4" name="图片 3" descr="新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11360" y="-295275"/>
            <a:ext cx="2143125" cy="214439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87985" y="2951480"/>
            <a:ext cx="1971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课程简介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09270" y="4224020"/>
            <a:ext cx="20281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课程简介</a:t>
            </a:r>
            <a:endParaRPr lang="zh-CN" altLang="en-US" sz="1600" b="1">
              <a:solidFill>
                <a:schemeClr val="bg1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596390"/>
            <a:ext cx="6191250" cy="404812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487680" y="5944870"/>
            <a:ext cx="2242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打开下载的安装包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487680" y="403860"/>
            <a:ext cx="1990455" cy="635005"/>
            <a:chOff x="487680" y="403860"/>
            <a:chExt cx="1990455" cy="635005"/>
          </a:xfrm>
        </p:grpSpPr>
        <p:grpSp>
          <p:nvGrpSpPr>
            <p:cNvPr id="18" name="组合 17"/>
            <p:cNvGrpSpPr/>
            <p:nvPr/>
          </p:nvGrpSpPr>
          <p:grpSpPr>
            <a:xfrm>
              <a:off x="487680" y="441960"/>
              <a:ext cx="533400" cy="533400"/>
              <a:chOff x="487680" y="441960"/>
              <a:chExt cx="533400" cy="533400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487680" y="441960"/>
                <a:ext cx="533400" cy="533400"/>
              </a:xfrm>
              <a:prstGeom prst="roundRect">
                <a:avLst/>
              </a:prstGeom>
              <a:noFill/>
              <a:ln w="38100">
                <a:solidFill>
                  <a:srgbClr val="DAB9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592957" y="524490"/>
                <a:ext cx="323850" cy="368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ctr"/>
                <a:r>
                  <a:rPr lang="en-US" altLang="zh-CN" b="1" dirty="0" smtClean="0">
                    <a:solidFill>
                      <a:srgbClr val="DAB96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2</a:t>
                </a:r>
                <a:endParaRPr lang="en-US" altLang="zh-CN" b="1" dirty="0" smtClean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076055" y="403860"/>
              <a:ext cx="14020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r>
                <a:rPr lang="zh-CN" altLang="en-US" sz="2400" b="1" dirty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rPr>
                <a:t>软件安装</a:t>
              </a:r>
              <a:endParaRPr lang="zh-CN" altLang="en-US" sz="24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071880" y="778515"/>
              <a:ext cx="309880" cy="26035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endParaRPr lang="en-US" altLang="zh-CN" sz="11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4" name="图片 3" descr="新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11360" y="-295275"/>
            <a:ext cx="2143125" cy="214439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87985" y="2951480"/>
            <a:ext cx="1971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课程简介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09270" y="4224020"/>
            <a:ext cx="20281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课程简介</a:t>
            </a:r>
            <a:endParaRPr lang="zh-CN" altLang="en-US" sz="1600" b="1">
              <a:solidFill>
                <a:schemeClr val="bg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75310" y="5551805"/>
            <a:ext cx="2242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点击下一步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" y="1613535"/>
            <a:ext cx="4752975" cy="34385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487680" y="403860"/>
            <a:ext cx="1990455" cy="635005"/>
            <a:chOff x="487680" y="403860"/>
            <a:chExt cx="1990455" cy="635005"/>
          </a:xfrm>
        </p:grpSpPr>
        <p:grpSp>
          <p:nvGrpSpPr>
            <p:cNvPr id="18" name="组合 17"/>
            <p:cNvGrpSpPr/>
            <p:nvPr/>
          </p:nvGrpSpPr>
          <p:grpSpPr>
            <a:xfrm>
              <a:off x="487680" y="441960"/>
              <a:ext cx="533400" cy="533400"/>
              <a:chOff x="487680" y="441960"/>
              <a:chExt cx="533400" cy="533400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487680" y="441960"/>
                <a:ext cx="533400" cy="533400"/>
              </a:xfrm>
              <a:prstGeom prst="roundRect">
                <a:avLst/>
              </a:prstGeom>
              <a:noFill/>
              <a:ln w="38100">
                <a:solidFill>
                  <a:srgbClr val="DAB9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592957" y="524490"/>
                <a:ext cx="323850" cy="368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ctr"/>
                <a:r>
                  <a:rPr lang="en-US" altLang="zh-CN" b="1" dirty="0" smtClean="0">
                    <a:solidFill>
                      <a:srgbClr val="DAB96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2</a:t>
                </a:r>
                <a:endParaRPr lang="en-US" altLang="zh-CN" b="1" dirty="0" smtClean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076055" y="403860"/>
              <a:ext cx="14020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r>
                <a:rPr lang="zh-CN" altLang="en-US" sz="2400" b="1" dirty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rPr>
                <a:t>软件安装</a:t>
              </a:r>
              <a:endParaRPr lang="zh-CN" altLang="en-US" sz="24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071880" y="778515"/>
              <a:ext cx="309880" cy="26035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endParaRPr lang="en-US" altLang="zh-CN" sz="11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4" name="图片 3" descr="新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11360" y="-295275"/>
            <a:ext cx="2143125" cy="214439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87985" y="2951480"/>
            <a:ext cx="1971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课程简介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09270" y="4224020"/>
            <a:ext cx="20281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课程简介</a:t>
            </a:r>
            <a:endParaRPr lang="zh-CN" altLang="en-US" sz="1600" b="1">
              <a:solidFill>
                <a:schemeClr val="bg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75310" y="5551805"/>
            <a:ext cx="2242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点击安装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70" y="1714500"/>
            <a:ext cx="4743450" cy="3429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487680" y="403860"/>
            <a:ext cx="1990455" cy="635005"/>
            <a:chOff x="487680" y="403860"/>
            <a:chExt cx="1990455" cy="635005"/>
          </a:xfrm>
        </p:grpSpPr>
        <p:grpSp>
          <p:nvGrpSpPr>
            <p:cNvPr id="18" name="组合 17"/>
            <p:cNvGrpSpPr/>
            <p:nvPr/>
          </p:nvGrpSpPr>
          <p:grpSpPr>
            <a:xfrm>
              <a:off x="487680" y="441960"/>
              <a:ext cx="533400" cy="533400"/>
              <a:chOff x="487680" y="441960"/>
              <a:chExt cx="533400" cy="533400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487680" y="441960"/>
                <a:ext cx="533400" cy="533400"/>
              </a:xfrm>
              <a:prstGeom prst="roundRect">
                <a:avLst/>
              </a:prstGeom>
              <a:noFill/>
              <a:ln w="38100">
                <a:solidFill>
                  <a:srgbClr val="DAB9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592957" y="524490"/>
                <a:ext cx="323850" cy="368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ctr"/>
                <a:r>
                  <a:rPr lang="en-US" altLang="zh-CN" b="1" dirty="0" smtClean="0">
                    <a:solidFill>
                      <a:srgbClr val="DAB96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2</a:t>
                </a:r>
                <a:endParaRPr lang="en-US" altLang="zh-CN" b="1" dirty="0" smtClean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076055" y="403860"/>
              <a:ext cx="1402080" cy="4603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r>
                <a:rPr lang="zh-CN" altLang="en-US" sz="2400" b="1" dirty="0">
                  <a:solidFill>
                    <a:srgbClr val="DAB96E"/>
                  </a:solidFill>
                  <a:latin typeface="微软雅黑" panose="020B0503020204020204" charset="-122"/>
                  <a:ea typeface="微软雅黑" panose="020B0503020204020204" charset="-122"/>
                </a:rPr>
                <a:t>软件安装</a:t>
              </a:r>
              <a:endParaRPr lang="zh-CN" altLang="en-US" sz="24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071880" y="778515"/>
              <a:ext cx="309880" cy="26035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l" defTabSz="685800"/>
              <a:endParaRPr lang="en-US" altLang="zh-CN" sz="1100" b="1" dirty="0">
                <a:solidFill>
                  <a:srgbClr val="DAB96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4" name="图片 3" descr="新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11360" y="-295275"/>
            <a:ext cx="2143125" cy="214439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87985" y="2951480"/>
            <a:ext cx="1971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课程简介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09270" y="4224020"/>
            <a:ext cx="20281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课程简介</a:t>
            </a:r>
            <a:endParaRPr lang="zh-CN" altLang="en-US" sz="1600" b="1">
              <a:solidFill>
                <a:schemeClr val="bg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75310" y="5551805"/>
            <a:ext cx="2242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点击完成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576070"/>
            <a:ext cx="4762500" cy="34385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7"/>
  <p:tag name="KSO_WM_UNIT_LAYERLEVEL" val="1"/>
  <p:tag name="KSO_WM_TAG_VERSION" val="1.0"/>
  <p:tag name="KSO_WM_BEAUTIFY_FLAG" val="#wm#"/>
  <p:tag name="KSO_WM_UNIT_TYPE" val="y"/>
  <p:tag name="KSO_WM_UNIT_INDEX" val="7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10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6915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6915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6915"/>
  <p:tag name="KSO_WM_TEMPLATE_MASTER_THUMB_INDEX" val="12"/>
  <p:tag name="KSO_WM_TEMPLATE_THUMBS_INDEX" val="1、4、7、8、10、11、12、13、15"/>
</p:tagLst>
</file>

<file path=ppt/tags/tag129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6915"/>
  <p:tag name="KSO_WM_SLIDE_LAYOUT" val="a_b"/>
  <p:tag name="KSO_WM_SLIDE_LAYOUT_CNT" val="1_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132.xml><?xml version="1.0" encoding="utf-8"?>
<p:tagLst xmlns:p="http://schemas.openxmlformats.org/presentationml/2006/main">
  <p:tag name="KSO_WM_UNIT_PLACING_PICTURE_USER_VIEWPORT" val="{&quot;height&quot;:3377,&quot;width&quot;:3375}"/>
</p:tagLst>
</file>

<file path=ppt/tags/tag133.xml><?xml version="1.0" encoding="utf-8"?>
<p:tagLst xmlns:p="http://schemas.openxmlformats.org/presentationml/2006/main">
  <p:tag name="KSO_WM_UNIT_PLACING_PICTURE_USER_VIEWPORT" val="{&quot;height&quot;:13320,&quot;width&quot;:18090}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UNIT_TYPE" val="y"/>
  <p:tag name="KSO_WM_UNIT_INDEX" val="2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3"/>
  <p:tag name="KSO_WM_UNIT_LAYERLEVEL" val="1"/>
  <p:tag name="KSO_WM_TAG_VERSION" val="1.0"/>
  <p:tag name="KSO_WM_BEAUTIFY_FLAG" val="#wm#"/>
  <p:tag name="KSO_WM_UNIT_TYPE" val="y"/>
  <p:tag name="KSO_WM_UNIT_INDEX" val="3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4"/>
  <p:tag name="KSO_WM_UNIT_LAYERLEVEL" val="1"/>
  <p:tag name="KSO_WM_TAG_VERSION" val="1.0"/>
  <p:tag name="KSO_WM_BEAUTIFY_FLAG" val="#wm#"/>
  <p:tag name="KSO_WM_UNIT_TYPE" val="y"/>
  <p:tag name="KSO_WM_UNIT_INDEX" val="4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5"/>
  <p:tag name="KSO_WM_UNIT_LAYERLEVEL" val="1"/>
  <p:tag name="KSO_WM_TAG_VERSION" val="1.0"/>
  <p:tag name="KSO_WM_BEAUTIFY_FLAG" val="#wm#"/>
  <p:tag name="KSO_WM_UNIT_TYPE" val="y"/>
  <p:tag name="KSO_WM_UNIT_INDEX" val="5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6"/>
  <p:tag name="KSO_WM_UNIT_LAYERLEVEL" val="1"/>
  <p:tag name="KSO_WM_TAG_VERSION" val="1.0"/>
  <p:tag name="KSO_WM_BEAUTIFY_FLAG" val="#wm#"/>
  <p:tag name="KSO_WM_UNIT_TYPE" val="y"/>
  <p:tag name="KSO_WM_UNIT_INDEX" val="6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BK_DARK_LIGHT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8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9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heme/theme1.xml><?xml version="1.0" encoding="utf-8"?>
<a:theme xmlns:a="http://schemas.openxmlformats.org/drawingml/2006/main" name="1_Office 主题​​">
  <a:themeElements>
    <a:clrScheme name="自定义 79">
      <a:dk1>
        <a:srgbClr val="000000"/>
      </a:dk1>
      <a:lt1>
        <a:srgbClr val="FFFFFF"/>
      </a:lt1>
      <a:dk2>
        <a:srgbClr val="F2F2F2"/>
      </a:dk2>
      <a:lt2>
        <a:srgbClr val="FFFFFF"/>
      </a:lt2>
      <a:accent1>
        <a:srgbClr val="006599"/>
      </a:accent1>
      <a:accent2>
        <a:srgbClr val="1C6698"/>
      </a:accent2>
      <a:accent3>
        <a:srgbClr val="3D79AD"/>
      </a:accent3>
      <a:accent4>
        <a:srgbClr val="5C85B8"/>
      </a:accent4>
      <a:accent5>
        <a:srgbClr val="798EC2"/>
      </a:accent5>
      <a:accent6>
        <a:srgbClr val="9898C9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595</Words>
  <Application>WPS 演示</Application>
  <PresentationFormat>宽屏</PresentationFormat>
  <Paragraphs>192</Paragraphs>
  <Slides>22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Century Gothic</vt:lpstr>
      <vt:lpstr>LilyUPC</vt:lpstr>
      <vt:lpstr>Calibri</vt:lpstr>
      <vt:lpstr>Wingdings</vt:lpstr>
      <vt:lpstr>Arial Unicode MS</vt:lpstr>
      <vt:lpstr>Montserrat</vt:lpstr>
      <vt:lpstr>Sitka Text</vt:lpstr>
      <vt:lpstr>黑体</vt:lpstr>
      <vt:lpstr>Roboto Medium</vt:lpstr>
      <vt:lpstr>Roboto</vt:lpstr>
      <vt:lpstr>Impact</vt:lpstr>
      <vt:lpstr>Microsoft Sans Serif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Tony</cp:lastModifiedBy>
  <cp:revision>139</cp:revision>
  <dcterms:created xsi:type="dcterms:W3CDTF">2019-06-19T02:08:00Z</dcterms:created>
  <dcterms:modified xsi:type="dcterms:W3CDTF">2021-08-16T06:05:13Z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